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cf57e1bab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b61a56ad64f4f"/>
  </p:sldMasterIdLst>
  <p:sldIdLst>
    <p:sldId xmlns:r="http://schemas.openxmlformats.org/officeDocument/2006/relationships" id="256" r:id="R8c13a670bbaf4ab2"/>
    <p:sldId xmlns:r="http://schemas.openxmlformats.org/officeDocument/2006/relationships" id="257" r:id="R947b4309d1884e7f"/>
    <p:sldId xmlns:r="http://schemas.openxmlformats.org/officeDocument/2006/relationships" id="258" r:id="R55ea8370f51c4b75"/>
    <p:sldId xmlns:r="http://schemas.openxmlformats.org/officeDocument/2006/relationships" id="259" r:id="R37e0bd859aec4c9e"/>
    <p:sldId xmlns:r="http://schemas.openxmlformats.org/officeDocument/2006/relationships" id="260" r:id="Rfe81e3c47d5c4ade"/>
    <p:sldId xmlns:r="http://schemas.openxmlformats.org/officeDocument/2006/relationships" id="261" r:id="R3bd821278c29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b61a56ad64f4f" /><Relationship Type="http://schemas.openxmlformats.org/officeDocument/2006/relationships/slide" Target="/ppt/slides/slide1.xml" Id="R8c13a670bbaf4ab2" /><Relationship Type="http://schemas.openxmlformats.org/officeDocument/2006/relationships/slide" Target="/ppt/slides/slide2.xml" Id="R947b4309d1884e7f" /><Relationship Type="http://schemas.openxmlformats.org/officeDocument/2006/relationships/slide" Target="/ppt/slides/slide3.xml" Id="R55ea8370f51c4b75" /><Relationship Type="http://schemas.openxmlformats.org/officeDocument/2006/relationships/slide" Target="/ppt/slides/slide4.xml" Id="R37e0bd859aec4c9e" /><Relationship Type="http://schemas.openxmlformats.org/officeDocument/2006/relationships/slide" Target="/ppt/slides/slide5.xml" Id="Rfe81e3c47d5c4ade" /><Relationship Type="http://schemas.openxmlformats.org/officeDocument/2006/relationships/slide" Target="/ppt/slides/slide6.xml" Id="R3bd821278c29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99b694d12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20eebfeb445e" /><Relationship Type="http://schemas.openxmlformats.org/officeDocument/2006/relationships/theme" Target="/ppt/slideMasters/theme/theme1.xml" Id="Rf68b44fd6103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720eebfeb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3f6b4d0e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5070678b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a79101ba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588fe5ffb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bdc39e73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1d2ce001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STAVERN FOLKEHØYSKOLE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STAVERN FOLKEHØYSKOLE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33 871 917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17 852 467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51 297 415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Helgeroveien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15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964 859 787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