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bc30da877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52d9a76524bde"/>
  </p:sldMasterIdLst>
  <p:sldIdLst>
    <p:sldId xmlns:r="http://schemas.openxmlformats.org/officeDocument/2006/relationships" id="256" r:id="Rc763ce3e04894cc5"/>
    <p:sldId xmlns:r="http://schemas.openxmlformats.org/officeDocument/2006/relationships" id="257" r:id="R63a2b75a4312411a"/>
    <p:sldId xmlns:r="http://schemas.openxmlformats.org/officeDocument/2006/relationships" id="258" r:id="Rc559270cb9394ebe"/>
    <p:sldId xmlns:r="http://schemas.openxmlformats.org/officeDocument/2006/relationships" id="259" r:id="Rdea1b42389b34120"/>
    <p:sldId xmlns:r="http://schemas.openxmlformats.org/officeDocument/2006/relationships" id="260" r:id="Rd7abf6ca4d334066"/>
    <p:sldId xmlns:r="http://schemas.openxmlformats.org/officeDocument/2006/relationships" id="261" r:id="Rcdac6a1f55734d2c"/>
    <p:sldId xmlns:r="http://schemas.openxmlformats.org/officeDocument/2006/relationships" id="262" r:id="R98f25096d77c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52d9a76524bde" /><Relationship Type="http://schemas.openxmlformats.org/officeDocument/2006/relationships/slide" Target="/ppt/slides/slide1.xml" Id="Rc763ce3e04894cc5" /><Relationship Type="http://schemas.openxmlformats.org/officeDocument/2006/relationships/slide" Target="/ppt/slides/slide2.xml" Id="R63a2b75a4312411a" /><Relationship Type="http://schemas.openxmlformats.org/officeDocument/2006/relationships/slide" Target="/ppt/slides/slide3.xml" Id="Rc559270cb9394ebe" /><Relationship Type="http://schemas.openxmlformats.org/officeDocument/2006/relationships/slide" Target="/ppt/slides/slide4.xml" Id="Rdea1b42389b34120" /><Relationship Type="http://schemas.openxmlformats.org/officeDocument/2006/relationships/slide" Target="/ppt/slides/slide5.xml" Id="Rd7abf6ca4d334066" /><Relationship Type="http://schemas.openxmlformats.org/officeDocument/2006/relationships/slide" Target="/ppt/slides/slide6.xml" Id="Rcdac6a1f55734d2c" /><Relationship Type="http://schemas.openxmlformats.org/officeDocument/2006/relationships/slide" Target="/ppt/slides/slide7.xml" Id="R98f25096d77c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fea6d3f01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8f97f1f6344ae" /><Relationship Type="http://schemas.openxmlformats.org/officeDocument/2006/relationships/theme" Target="/ppt/slideMasters/theme/theme1.xml" Id="R3f6919692c13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8f97f1f63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1c2ea915d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6daca5a5d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ffaf448f6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054df1e0b4b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64544c0f9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891e3e8641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08ce36e4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INGE SLETTHEI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27 291 630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142 150 759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167 452 044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Selsnesvegen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964 898 278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