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eaa98845fc40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782ab6a124405a"/>
  </p:sldMasterIdLst>
  <p:sldIdLst>
    <p:sldId xmlns:r="http://schemas.openxmlformats.org/officeDocument/2006/relationships" id="256" r:id="R74d621b66a99430a"/>
    <p:sldId xmlns:r="http://schemas.openxmlformats.org/officeDocument/2006/relationships" id="257" r:id="Re787a579f2114bea"/>
    <p:sldId xmlns:r="http://schemas.openxmlformats.org/officeDocument/2006/relationships" id="258" r:id="Rddc2a75ef660423e"/>
    <p:sldId xmlns:r="http://schemas.openxmlformats.org/officeDocument/2006/relationships" id="259" r:id="R0b4f981991ec490c"/>
    <p:sldId xmlns:r="http://schemas.openxmlformats.org/officeDocument/2006/relationships" id="260" r:id="Rfd7068ea30894b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782ab6a124405a" /><Relationship Type="http://schemas.openxmlformats.org/officeDocument/2006/relationships/slide" Target="/ppt/slides/slide1.xml" Id="R74d621b66a99430a" /><Relationship Type="http://schemas.openxmlformats.org/officeDocument/2006/relationships/slide" Target="/ppt/slides/slide2.xml" Id="Re787a579f2114bea" /><Relationship Type="http://schemas.openxmlformats.org/officeDocument/2006/relationships/slide" Target="/ppt/slides/slide3.xml" Id="Rddc2a75ef660423e" /><Relationship Type="http://schemas.openxmlformats.org/officeDocument/2006/relationships/slide" Target="/ppt/slides/slide4.xml" Id="R0b4f981991ec490c" /><Relationship Type="http://schemas.openxmlformats.org/officeDocument/2006/relationships/slide" Target="/ppt/slides/slide5.xml" Id="Rfd7068ea30894b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4f5747b4a543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a2a99c4874a29" /><Relationship Type="http://schemas.openxmlformats.org/officeDocument/2006/relationships/theme" Target="/ppt/slideMasters/theme/theme1.xml" Id="Re79d750034af47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3a2a99c4874a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49aec849442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77716f4da4e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77a94e6334f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0125b1ae74e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d170ccfd940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HVALER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HVALER KOMMUNE ble etablert [år] og holder til i Skjærhalden.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1680 Skjærhalden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 37 50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postmottak@hvaler.kommune.no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www.hvaler.kommune.no/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964 947 082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HVALER KOMMUNE</a:t>
            </a:r>
          </a:p>
        </p:txBody>
      </p:sp>
    </p:spTree>
  </p:cSld>
  <p:clrMapOvr>
    <a:masterClrMapping xmlns:a="http://schemas.openxmlformats.org/drawingml/2006/main"/>
  </p:clrMapOvr>
</p:sld>
</file>