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8fbeea710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a0d18e8944ddd"/>
  </p:sldMasterIdLst>
  <p:sldIdLst>
    <p:sldId xmlns:r="http://schemas.openxmlformats.org/officeDocument/2006/relationships" id="256" r:id="R405869f8d65a44d0"/>
    <p:sldId xmlns:r="http://schemas.openxmlformats.org/officeDocument/2006/relationships" id="257" r:id="R83457b4e49a44dc3"/>
    <p:sldId xmlns:r="http://schemas.openxmlformats.org/officeDocument/2006/relationships" id="258" r:id="R076031b683b84ed6"/>
    <p:sldId xmlns:r="http://schemas.openxmlformats.org/officeDocument/2006/relationships" id="259" r:id="Rb188c17450dc4bcf"/>
    <p:sldId xmlns:r="http://schemas.openxmlformats.org/officeDocument/2006/relationships" id="260" r:id="Re21d3892b620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a0d18e8944ddd" /><Relationship Type="http://schemas.openxmlformats.org/officeDocument/2006/relationships/slide" Target="/ppt/slides/slide1.xml" Id="R405869f8d65a44d0" /><Relationship Type="http://schemas.openxmlformats.org/officeDocument/2006/relationships/slide" Target="/ppt/slides/slide2.xml" Id="R83457b4e49a44dc3" /><Relationship Type="http://schemas.openxmlformats.org/officeDocument/2006/relationships/slide" Target="/ppt/slides/slide3.xml" Id="R076031b683b84ed6" /><Relationship Type="http://schemas.openxmlformats.org/officeDocument/2006/relationships/slide" Target="/ppt/slides/slide4.xml" Id="Rb188c17450dc4bcf" /><Relationship Type="http://schemas.openxmlformats.org/officeDocument/2006/relationships/slide" Target="/ppt/slides/slide5.xml" Id="Re21d3892b620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239d25892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38f5c4a464e8e" /><Relationship Type="http://schemas.openxmlformats.org/officeDocument/2006/relationships/theme" Target="/ppt/slideMasters/theme/theme1.xml" Id="Raa567b4ded02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38f5c4a46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eaccea763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6b8c46dd9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5e3c3f1a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12c967fe6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0697d593f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SØR-ODAL KOMMUNE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