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1c5d29c07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74bda362f4866"/>
  </p:sldMasterIdLst>
  <p:sldIdLst>
    <p:sldId xmlns:r="http://schemas.openxmlformats.org/officeDocument/2006/relationships" id="256" r:id="R44fc1104c4c140be"/>
    <p:sldId xmlns:r="http://schemas.openxmlformats.org/officeDocument/2006/relationships" id="257" r:id="R51b12f662f3f46ed"/>
    <p:sldId xmlns:r="http://schemas.openxmlformats.org/officeDocument/2006/relationships" id="258" r:id="R8fe53b3aabab4bed"/>
    <p:sldId xmlns:r="http://schemas.openxmlformats.org/officeDocument/2006/relationships" id="259" r:id="R0e0245af47f8478a"/>
    <p:sldId xmlns:r="http://schemas.openxmlformats.org/officeDocument/2006/relationships" id="260" r:id="R729f937fefd9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74bda362f4866" /><Relationship Type="http://schemas.openxmlformats.org/officeDocument/2006/relationships/slide" Target="/ppt/slides/slide1.xml" Id="R44fc1104c4c140be" /><Relationship Type="http://schemas.openxmlformats.org/officeDocument/2006/relationships/slide" Target="/ppt/slides/slide2.xml" Id="R51b12f662f3f46ed" /><Relationship Type="http://schemas.openxmlformats.org/officeDocument/2006/relationships/slide" Target="/ppt/slides/slide3.xml" Id="R8fe53b3aabab4bed" /><Relationship Type="http://schemas.openxmlformats.org/officeDocument/2006/relationships/slide" Target="/ppt/slides/slide4.xml" Id="R0e0245af47f8478a" /><Relationship Type="http://schemas.openxmlformats.org/officeDocument/2006/relationships/slide" Target="/ppt/slides/slide5.xml" Id="R729f937fefd9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b50fea515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afef40b014170" /><Relationship Type="http://schemas.openxmlformats.org/officeDocument/2006/relationships/theme" Target="/ppt/slideMasters/theme/theme1.xml" Id="R8a7a81bc0f08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afef40b01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7505f567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59c6c5a2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8b83c5b8d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785a379c1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95c2ef97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ÅSNES KOMMUNE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