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4bb8eb359b4a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9191b2feda4f77"/>
  </p:sldMasterIdLst>
  <p:sldIdLst>
    <p:sldId xmlns:r="http://schemas.openxmlformats.org/officeDocument/2006/relationships" id="256" r:id="R510420225bd14994"/>
    <p:sldId xmlns:r="http://schemas.openxmlformats.org/officeDocument/2006/relationships" id="257" r:id="R1893d594e5df4e33"/>
    <p:sldId xmlns:r="http://schemas.openxmlformats.org/officeDocument/2006/relationships" id="258" r:id="R3ca023f8c6d54992"/>
    <p:sldId xmlns:r="http://schemas.openxmlformats.org/officeDocument/2006/relationships" id="259" r:id="R1e9343742f444060"/>
    <p:sldId xmlns:r="http://schemas.openxmlformats.org/officeDocument/2006/relationships" id="260" r:id="R8e8165a7b77743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9191b2feda4f77" /><Relationship Type="http://schemas.openxmlformats.org/officeDocument/2006/relationships/slide" Target="/ppt/slides/slide1.xml" Id="R510420225bd14994" /><Relationship Type="http://schemas.openxmlformats.org/officeDocument/2006/relationships/slide" Target="/ppt/slides/slide2.xml" Id="R1893d594e5df4e33" /><Relationship Type="http://schemas.openxmlformats.org/officeDocument/2006/relationships/slide" Target="/ppt/slides/slide3.xml" Id="R3ca023f8c6d54992" /><Relationship Type="http://schemas.openxmlformats.org/officeDocument/2006/relationships/slide" Target="/ppt/slides/slide4.xml" Id="R1e9343742f444060" /><Relationship Type="http://schemas.openxmlformats.org/officeDocument/2006/relationships/slide" Target="/ppt/slides/slide5.xml" Id="R8e8165a7b77743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e2a671366c4b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0fcad68a2416c" /><Relationship Type="http://schemas.openxmlformats.org/officeDocument/2006/relationships/theme" Target="/ppt/slideMasters/theme/theme1.xml" Id="R771a005d7c604e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30fcad68a241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4e86e0e7a547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61e4dade24f3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cdc786e0a46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22f2a22bec48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96f43ca42d49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LESJA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LESJA KOMMUNE ble etablert [år] og holder til i Lesja.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Jakup B. Klukstads veg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2665 Lesja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 24 41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postmottak@lesja.kommune.no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www.lesja.kommune.no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964 949 204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LESJA KOMMUNE</a:t>
            </a:r>
          </a:p>
        </p:txBody>
      </p:sp>
    </p:spTree>
  </p:cSld>
  <p:clrMapOvr>
    <a:masterClrMapping xmlns:a="http://schemas.openxmlformats.org/drawingml/2006/main"/>
  </p:clrMapOvr>
</p:sld>
</file>