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50313f1f5a4f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e1934017be46c8"/>
  </p:sldMasterIdLst>
  <p:sldIdLst>
    <p:sldId xmlns:r="http://schemas.openxmlformats.org/officeDocument/2006/relationships" id="256" r:id="Rb553e0017f71408e"/>
    <p:sldId xmlns:r="http://schemas.openxmlformats.org/officeDocument/2006/relationships" id="257" r:id="R67698ca61bf0496b"/>
    <p:sldId xmlns:r="http://schemas.openxmlformats.org/officeDocument/2006/relationships" id="258" r:id="R8173cc54e0cd4f79"/>
    <p:sldId xmlns:r="http://schemas.openxmlformats.org/officeDocument/2006/relationships" id="259" r:id="Rfb9dcf265649486f"/>
    <p:sldId xmlns:r="http://schemas.openxmlformats.org/officeDocument/2006/relationships" id="260" r:id="R7cf13bd5e3a342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1934017be46c8" /><Relationship Type="http://schemas.openxmlformats.org/officeDocument/2006/relationships/slide" Target="/ppt/slides/slide1.xml" Id="Rb553e0017f71408e" /><Relationship Type="http://schemas.openxmlformats.org/officeDocument/2006/relationships/slide" Target="/ppt/slides/slide2.xml" Id="R67698ca61bf0496b" /><Relationship Type="http://schemas.openxmlformats.org/officeDocument/2006/relationships/slide" Target="/ppt/slides/slide3.xml" Id="R8173cc54e0cd4f79" /><Relationship Type="http://schemas.openxmlformats.org/officeDocument/2006/relationships/slide" Target="/ppt/slides/slide4.xml" Id="Rfb9dcf265649486f" /><Relationship Type="http://schemas.openxmlformats.org/officeDocument/2006/relationships/slide" Target="/ppt/slides/slide5.xml" Id="R7cf13bd5e3a342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fb4f4a9a64d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ac42b4dc0042b1" /><Relationship Type="http://schemas.openxmlformats.org/officeDocument/2006/relationships/theme" Target="/ppt/slideMasters/theme/theme1.xml" Id="Re1244fd420b142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ac42b4dc0042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bfe211a4c4a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0fbe5c52246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882ead99b41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10f787fda43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40c455f654b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EIDSVOLL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EIDSVOLL KOMMUNE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postmottak@eidsvoll.kommune.no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www.eidsvoll.kommune.no/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