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4d8447833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bdc976ea54e2a"/>
  </p:sldMasterIdLst>
  <p:sldIdLst>
    <p:sldId xmlns:r="http://schemas.openxmlformats.org/officeDocument/2006/relationships" id="256" r:id="Rd2b108194f324025"/>
    <p:sldId xmlns:r="http://schemas.openxmlformats.org/officeDocument/2006/relationships" id="257" r:id="R19661f6c3c364624"/>
    <p:sldId xmlns:r="http://schemas.openxmlformats.org/officeDocument/2006/relationships" id="258" r:id="R6c78aad80efc4ead"/>
    <p:sldId xmlns:r="http://schemas.openxmlformats.org/officeDocument/2006/relationships" id="259" r:id="Rcd6304332bb24e44"/>
    <p:sldId xmlns:r="http://schemas.openxmlformats.org/officeDocument/2006/relationships" id="260" r:id="R4f99634edd6f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bdc976ea54e2a" /><Relationship Type="http://schemas.openxmlformats.org/officeDocument/2006/relationships/slide" Target="/ppt/slides/slide1.xml" Id="Rd2b108194f324025" /><Relationship Type="http://schemas.openxmlformats.org/officeDocument/2006/relationships/slide" Target="/ppt/slides/slide2.xml" Id="R19661f6c3c364624" /><Relationship Type="http://schemas.openxmlformats.org/officeDocument/2006/relationships/slide" Target="/ppt/slides/slide3.xml" Id="R6c78aad80efc4ead" /><Relationship Type="http://schemas.openxmlformats.org/officeDocument/2006/relationships/slide" Target="/ppt/slides/slide4.xml" Id="Rcd6304332bb24e44" /><Relationship Type="http://schemas.openxmlformats.org/officeDocument/2006/relationships/slide" Target="/ppt/slides/slide5.xml" Id="R4f99634edd6f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f652d7fa6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ea5ec508d4728" /><Relationship Type="http://schemas.openxmlformats.org/officeDocument/2006/relationships/theme" Target="/ppt/slideMasters/theme/theme1.xml" Id="R003bcdf4f08a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ea5ec508d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bc6723f1b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287df88e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555289520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71e3cdeb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216b45fb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NORD-ODAL KOMMUNE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97 81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