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b8a9be98741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29c03d3fa4215"/>
  </p:sldMasterIdLst>
  <p:sldIdLst>
    <p:sldId xmlns:r="http://schemas.openxmlformats.org/officeDocument/2006/relationships" id="256" r:id="R36248574975f4ff7"/>
    <p:sldId xmlns:r="http://schemas.openxmlformats.org/officeDocument/2006/relationships" id="257" r:id="R23fd90878e884a8e"/>
    <p:sldId xmlns:r="http://schemas.openxmlformats.org/officeDocument/2006/relationships" id="258" r:id="R4e0faf377f0c44bd"/>
    <p:sldId xmlns:r="http://schemas.openxmlformats.org/officeDocument/2006/relationships" id="259" r:id="R44c50e3be1244c03"/>
    <p:sldId xmlns:r="http://schemas.openxmlformats.org/officeDocument/2006/relationships" id="260" r:id="Rd0b85c66d2f6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29c03d3fa4215" /><Relationship Type="http://schemas.openxmlformats.org/officeDocument/2006/relationships/slide" Target="/ppt/slides/slide1.xml" Id="R36248574975f4ff7" /><Relationship Type="http://schemas.openxmlformats.org/officeDocument/2006/relationships/slide" Target="/ppt/slides/slide2.xml" Id="R23fd90878e884a8e" /><Relationship Type="http://schemas.openxmlformats.org/officeDocument/2006/relationships/slide" Target="/ppt/slides/slide3.xml" Id="R4e0faf377f0c44bd" /><Relationship Type="http://schemas.openxmlformats.org/officeDocument/2006/relationships/slide" Target="/ppt/slides/slide4.xml" Id="R44c50e3be1244c03" /><Relationship Type="http://schemas.openxmlformats.org/officeDocument/2006/relationships/slide" Target="/ppt/slides/slide5.xml" Id="Rd0b85c66d2f6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ffa1568944e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ee645dd11444f" /><Relationship Type="http://schemas.openxmlformats.org/officeDocument/2006/relationships/theme" Target="/ppt/slideMasters/theme/theme1.xml" Id="R32e689168eab41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4ee645dd1144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5875f83d54d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4a3db8d2f47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7b57e2f3041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d7be3b047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d08a1235344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OG UVDAL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OG UVDAL KOMMUNE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31024000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postmottak@nore-og-uvdal.kommune.no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www.nore-og-uvdal.kommune.no/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964 950 946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KOMMUNE</a:t>
            </a:r>
          </a:p>
        </p:txBody>
      </p:sp>
    </p:spTree>
  </p:cSld>
  <p:clrMapOvr>
    <a:masterClrMapping xmlns:a="http://schemas.openxmlformats.org/drawingml/2006/main"/>
  </p:clrMapOvr>
</p:sld>
</file>