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7e2c3cc6b04f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53721515584a72"/>
  </p:sldMasterIdLst>
  <p:sldIdLst>
    <p:sldId xmlns:r="http://schemas.openxmlformats.org/officeDocument/2006/relationships" id="256" r:id="R236feaeb390b419f"/>
    <p:sldId xmlns:r="http://schemas.openxmlformats.org/officeDocument/2006/relationships" id="257" r:id="R5a1f47827bc64dab"/>
    <p:sldId xmlns:r="http://schemas.openxmlformats.org/officeDocument/2006/relationships" id="258" r:id="Rbfffd626ec2c4917"/>
    <p:sldId xmlns:r="http://schemas.openxmlformats.org/officeDocument/2006/relationships" id="259" r:id="R686804dcea5e43e9"/>
    <p:sldId xmlns:r="http://schemas.openxmlformats.org/officeDocument/2006/relationships" id="260" r:id="R55b95ae41bfc4f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3721515584a72" /><Relationship Type="http://schemas.openxmlformats.org/officeDocument/2006/relationships/slide" Target="/ppt/slides/slide1.xml" Id="R236feaeb390b419f" /><Relationship Type="http://schemas.openxmlformats.org/officeDocument/2006/relationships/slide" Target="/ppt/slides/slide2.xml" Id="R5a1f47827bc64dab" /><Relationship Type="http://schemas.openxmlformats.org/officeDocument/2006/relationships/slide" Target="/ppt/slides/slide3.xml" Id="Rbfffd626ec2c4917" /><Relationship Type="http://schemas.openxmlformats.org/officeDocument/2006/relationships/slide" Target="/ppt/slides/slide4.xml" Id="R686804dcea5e43e9" /><Relationship Type="http://schemas.openxmlformats.org/officeDocument/2006/relationships/slide" Target="/ppt/slides/slide5.xml" Id="R55b95ae41bfc4f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8ff78b65441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78c9c11644e20" /><Relationship Type="http://schemas.openxmlformats.org/officeDocument/2006/relationships/theme" Target="/ppt/slideMasters/theme/theme1.xml" Id="Ra143c7aa1fae4d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978c9c11644e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4d53eac864e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28c27055c42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67adbfa9145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d2ec1981343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9df1c6adb47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HORTEN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HORTEN KOMMUNE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Teatergata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3187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 08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postmottak@horten.kommune.no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www.horten.kommune.no/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964 951 284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HORTEN KOMMUNE</a:t>
            </a:r>
          </a:p>
        </p:txBody>
      </p:sp>
    </p:spTree>
  </p:cSld>
  <p:clrMapOvr>
    <a:masterClrMapping xmlns:a="http://schemas.openxmlformats.org/drawingml/2006/main"/>
  </p:clrMapOvr>
</p:sld>
</file>