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d39e22def6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86ec891224bcd"/>
  </p:sldMasterIdLst>
  <p:sldIdLst>
    <p:sldId xmlns:r="http://schemas.openxmlformats.org/officeDocument/2006/relationships" id="256" r:id="R1b25f051698f4117"/>
    <p:sldId xmlns:r="http://schemas.openxmlformats.org/officeDocument/2006/relationships" id="257" r:id="Ra553b4cefc4c4ffd"/>
    <p:sldId xmlns:r="http://schemas.openxmlformats.org/officeDocument/2006/relationships" id="258" r:id="R6a4e238223184cd7"/>
    <p:sldId xmlns:r="http://schemas.openxmlformats.org/officeDocument/2006/relationships" id="259" r:id="R2025d8bce71d4ddf"/>
    <p:sldId xmlns:r="http://schemas.openxmlformats.org/officeDocument/2006/relationships" id="260" r:id="Ra088c5a00690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86ec891224bcd" /><Relationship Type="http://schemas.openxmlformats.org/officeDocument/2006/relationships/slide" Target="/ppt/slides/slide1.xml" Id="R1b25f051698f4117" /><Relationship Type="http://schemas.openxmlformats.org/officeDocument/2006/relationships/slide" Target="/ppt/slides/slide2.xml" Id="Ra553b4cefc4c4ffd" /><Relationship Type="http://schemas.openxmlformats.org/officeDocument/2006/relationships/slide" Target="/ppt/slides/slide3.xml" Id="R6a4e238223184cd7" /><Relationship Type="http://schemas.openxmlformats.org/officeDocument/2006/relationships/slide" Target="/ppt/slides/slide4.xml" Id="R2025d8bce71d4ddf" /><Relationship Type="http://schemas.openxmlformats.org/officeDocument/2006/relationships/slide" Target="/ppt/slides/slide5.xml" Id="Ra088c5a00690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76b8e46c5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10c54546146c8" /><Relationship Type="http://schemas.openxmlformats.org/officeDocument/2006/relationships/theme" Target="/ppt/slideMasters/theme/theme1.xml" Id="Rc06d2bbaabcb4b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10c54546146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867ca9f2b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16c2af936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cc44393db4a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4f95e4c85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66aa6fb4f45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postmottak@flaa.kommune.no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