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813aff546741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7fc07fd2334006"/>
  </p:sldMasterIdLst>
  <p:sldIdLst>
    <p:sldId xmlns:r="http://schemas.openxmlformats.org/officeDocument/2006/relationships" id="256" r:id="R565476593d654a18"/>
    <p:sldId xmlns:r="http://schemas.openxmlformats.org/officeDocument/2006/relationships" id="257" r:id="R1faac1791e154828"/>
    <p:sldId xmlns:r="http://schemas.openxmlformats.org/officeDocument/2006/relationships" id="258" r:id="R2198378a9a5446ac"/>
    <p:sldId xmlns:r="http://schemas.openxmlformats.org/officeDocument/2006/relationships" id="259" r:id="R8a76db359c864f3c"/>
    <p:sldId xmlns:r="http://schemas.openxmlformats.org/officeDocument/2006/relationships" id="260" r:id="R45be22ba1be040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7fc07fd2334006" /><Relationship Type="http://schemas.openxmlformats.org/officeDocument/2006/relationships/slide" Target="/ppt/slides/slide1.xml" Id="R565476593d654a18" /><Relationship Type="http://schemas.openxmlformats.org/officeDocument/2006/relationships/slide" Target="/ppt/slides/slide2.xml" Id="R1faac1791e154828" /><Relationship Type="http://schemas.openxmlformats.org/officeDocument/2006/relationships/slide" Target="/ppt/slides/slide3.xml" Id="R2198378a9a5446ac" /><Relationship Type="http://schemas.openxmlformats.org/officeDocument/2006/relationships/slide" Target="/ppt/slides/slide4.xml" Id="R8a76db359c864f3c" /><Relationship Type="http://schemas.openxmlformats.org/officeDocument/2006/relationships/slide" Target="/ppt/slides/slide5.xml" Id="R45be22ba1be040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970e9260f649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04cdc995b4138" /><Relationship Type="http://schemas.openxmlformats.org/officeDocument/2006/relationships/theme" Target="/ppt/slideMasters/theme/theme1.xml" Id="Rb389deae3bf547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f04cdc995b41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fd52701144f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82e5ea8e84e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70b11dbf944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9acbf97b94b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3048cb8234e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NESBYEN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NESBYEN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NESBYEN KOMMUNE ble etablert [år] og holder til i Nesbyen.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NESBYEN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NESBYEN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NESBYEN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Alfarvegen 117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3540 Nesbyen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06 83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postmottak@nesbyen.kommune.no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www.nesbyen.kommune.no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964 951 640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NESBYEN KOMMUNE</a:t>
            </a:r>
          </a:p>
        </p:txBody>
      </p:sp>
    </p:spTree>
  </p:cSld>
  <p:clrMapOvr>
    <a:masterClrMapping xmlns:a="http://schemas.openxmlformats.org/drawingml/2006/main"/>
  </p:clrMapOvr>
</p:sld>
</file>