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722ca264a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ca3e517fe44e6"/>
  </p:sldMasterIdLst>
  <p:sldIdLst>
    <p:sldId xmlns:r="http://schemas.openxmlformats.org/officeDocument/2006/relationships" id="256" r:id="Rdc79793da6fb4b1c"/>
    <p:sldId xmlns:r="http://schemas.openxmlformats.org/officeDocument/2006/relationships" id="257" r:id="Rd35451d39b3d48d6"/>
    <p:sldId xmlns:r="http://schemas.openxmlformats.org/officeDocument/2006/relationships" id="258" r:id="Rc19f8e2759464d55"/>
    <p:sldId xmlns:r="http://schemas.openxmlformats.org/officeDocument/2006/relationships" id="259" r:id="R62655fc5be904fce"/>
    <p:sldId xmlns:r="http://schemas.openxmlformats.org/officeDocument/2006/relationships" id="260" r:id="R10cd027eacdc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ca3e517fe44e6" /><Relationship Type="http://schemas.openxmlformats.org/officeDocument/2006/relationships/slide" Target="/ppt/slides/slide1.xml" Id="Rdc79793da6fb4b1c" /><Relationship Type="http://schemas.openxmlformats.org/officeDocument/2006/relationships/slide" Target="/ppt/slides/slide2.xml" Id="Rd35451d39b3d48d6" /><Relationship Type="http://schemas.openxmlformats.org/officeDocument/2006/relationships/slide" Target="/ppt/slides/slide3.xml" Id="Rc19f8e2759464d55" /><Relationship Type="http://schemas.openxmlformats.org/officeDocument/2006/relationships/slide" Target="/ppt/slides/slide4.xml" Id="R62655fc5be904fce" /><Relationship Type="http://schemas.openxmlformats.org/officeDocument/2006/relationships/slide" Target="/ppt/slides/slide5.xml" Id="R10cd027eacdc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869f13810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bde933cb41da" /><Relationship Type="http://schemas.openxmlformats.org/officeDocument/2006/relationships/theme" Target="/ppt/slideMasters/theme/theme1.xml" Id="R22473499defe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3bde933cb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f4c537d7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2a5fb5de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20183b9c5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e3b20591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f4a776b30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