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9adb69f9fe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85814d4904367"/>
  </p:sldMasterIdLst>
  <p:sldIdLst>
    <p:sldId xmlns:r="http://schemas.openxmlformats.org/officeDocument/2006/relationships" id="256" r:id="R5c58439387124dae"/>
    <p:sldId xmlns:r="http://schemas.openxmlformats.org/officeDocument/2006/relationships" id="257" r:id="Rfbf5d15c94664f34"/>
    <p:sldId xmlns:r="http://schemas.openxmlformats.org/officeDocument/2006/relationships" id="258" r:id="Rbf9c18f1f1a2418c"/>
    <p:sldId xmlns:r="http://schemas.openxmlformats.org/officeDocument/2006/relationships" id="259" r:id="Re6a977b3f90e4201"/>
    <p:sldId xmlns:r="http://schemas.openxmlformats.org/officeDocument/2006/relationships" id="260" r:id="Rb0b64d91a47d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85814d4904367" /><Relationship Type="http://schemas.openxmlformats.org/officeDocument/2006/relationships/slide" Target="/ppt/slides/slide1.xml" Id="R5c58439387124dae" /><Relationship Type="http://schemas.openxmlformats.org/officeDocument/2006/relationships/slide" Target="/ppt/slides/slide2.xml" Id="Rfbf5d15c94664f34" /><Relationship Type="http://schemas.openxmlformats.org/officeDocument/2006/relationships/slide" Target="/ppt/slides/slide3.xml" Id="Rbf9c18f1f1a2418c" /><Relationship Type="http://schemas.openxmlformats.org/officeDocument/2006/relationships/slide" Target="/ppt/slides/slide4.xml" Id="Re6a977b3f90e4201" /><Relationship Type="http://schemas.openxmlformats.org/officeDocument/2006/relationships/slide" Target="/ppt/slides/slide5.xml" Id="Rb0b64d91a47d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8d1fb953d49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68de00ac14ea0" /><Relationship Type="http://schemas.openxmlformats.org/officeDocument/2006/relationships/theme" Target="/ppt/slideMasters/theme/theme1.xml" Id="Rb294233c18a847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68de00ac1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4f0f23736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1ad7c376d46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367dc0a0c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d0a0f1a7d4c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212925e0144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SIGDAL KOMMUNE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Kommunehuset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 71 14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post@sigdal.kommune.no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www.sigdal.kommune.no/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964 962 766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SIGDAL KOMMUNE</a:t>
            </a:r>
          </a:p>
        </p:txBody>
      </p:sp>
    </p:spTree>
  </p:cSld>
  <p:clrMapOvr>
    <a:masterClrMapping xmlns:a="http://schemas.openxmlformats.org/drawingml/2006/main"/>
  </p:clrMapOvr>
</p:sld>
</file>