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eddb2e64c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e79f365e74ead"/>
  </p:sldMasterIdLst>
  <p:sldIdLst>
    <p:sldId xmlns:r="http://schemas.openxmlformats.org/officeDocument/2006/relationships" id="256" r:id="R8c2d91695cad4351"/>
    <p:sldId xmlns:r="http://schemas.openxmlformats.org/officeDocument/2006/relationships" id="257" r:id="R89a7b5826b414489"/>
    <p:sldId xmlns:r="http://schemas.openxmlformats.org/officeDocument/2006/relationships" id="258" r:id="Rb9b2eb5abcb64fdc"/>
    <p:sldId xmlns:r="http://schemas.openxmlformats.org/officeDocument/2006/relationships" id="259" r:id="Rb56db0b271b145a9"/>
    <p:sldId xmlns:r="http://schemas.openxmlformats.org/officeDocument/2006/relationships" id="260" r:id="Rf332c0f7d8f6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e79f365e74ead" /><Relationship Type="http://schemas.openxmlformats.org/officeDocument/2006/relationships/slide" Target="/ppt/slides/slide1.xml" Id="R8c2d91695cad4351" /><Relationship Type="http://schemas.openxmlformats.org/officeDocument/2006/relationships/slide" Target="/ppt/slides/slide2.xml" Id="R89a7b5826b414489" /><Relationship Type="http://schemas.openxmlformats.org/officeDocument/2006/relationships/slide" Target="/ppt/slides/slide3.xml" Id="Rb9b2eb5abcb64fdc" /><Relationship Type="http://schemas.openxmlformats.org/officeDocument/2006/relationships/slide" Target="/ppt/slides/slide4.xml" Id="Rb56db0b271b145a9" /><Relationship Type="http://schemas.openxmlformats.org/officeDocument/2006/relationships/slide" Target="/ppt/slides/slide5.xml" Id="Rf332c0f7d8f6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b6d4727ef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c6ecc845e4319" /><Relationship Type="http://schemas.openxmlformats.org/officeDocument/2006/relationships/theme" Target="/ppt/slideMasters/theme/theme1.xml" Id="R6bf0160ef350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c6ecc845e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4904f282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cc116a85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4227cf4e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75bc6d38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93f65158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Ringsevja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94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