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56671a16e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283ae803c4b23"/>
  </p:sldMasterIdLst>
  <p:sldIdLst>
    <p:sldId xmlns:r="http://schemas.openxmlformats.org/officeDocument/2006/relationships" id="256" r:id="R4160a9ee94f34d0d"/>
    <p:sldId xmlns:r="http://schemas.openxmlformats.org/officeDocument/2006/relationships" id="257" r:id="Rb8e488c9ed8f496c"/>
    <p:sldId xmlns:r="http://schemas.openxmlformats.org/officeDocument/2006/relationships" id="258" r:id="R19180d80becf46ed"/>
    <p:sldId xmlns:r="http://schemas.openxmlformats.org/officeDocument/2006/relationships" id="259" r:id="Rd7fa59a032684dea"/>
    <p:sldId xmlns:r="http://schemas.openxmlformats.org/officeDocument/2006/relationships" id="260" r:id="R5518d7ead2c7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283ae803c4b23" /><Relationship Type="http://schemas.openxmlformats.org/officeDocument/2006/relationships/slide" Target="/ppt/slides/slide1.xml" Id="R4160a9ee94f34d0d" /><Relationship Type="http://schemas.openxmlformats.org/officeDocument/2006/relationships/slide" Target="/ppt/slides/slide2.xml" Id="Rb8e488c9ed8f496c" /><Relationship Type="http://schemas.openxmlformats.org/officeDocument/2006/relationships/slide" Target="/ppt/slides/slide3.xml" Id="R19180d80becf46ed" /><Relationship Type="http://schemas.openxmlformats.org/officeDocument/2006/relationships/slide" Target="/ppt/slides/slide4.xml" Id="Rd7fa59a032684dea" /><Relationship Type="http://schemas.openxmlformats.org/officeDocument/2006/relationships/slide" Target="/ppt/slides/slide5.xml" Id="R5518d7ead2c7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5ed50a841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99e22d6c54491" /><Relationship Type="http://schemas.openxmlformats.org/officeDocument/2006/relationships/theme" Target="/ppt/slideMasters/theme/theme1.xml" Id="Rc2c79664c619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99e22d6c5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a9665c90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56eac2ccd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5ad347d0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6218c3fa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34d1306b9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KVITESEID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 KOMMUNE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post@kviteseid.kommune.no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www.kviteseid.kommune.no/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