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90a23cb32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a94d167414b1e"/>
  </p:sldMasterIdLst>
  <p:sldIdLst>
    <p:sldId xmlns:r="http://schemas.openxmlformats.org/officeDocument/2006/relationships" id="256" r:id="R77c78401088d4e20"/>
    <p:sldId xmlns:r="http://schemas.openxmlformats.org/officeDocument/2006/relationships" id="257" r:id="R1b2d65cf83374a98"/>
    <p:sldId xmlns:r="http://schemas.openxmlformats.org/officeDocument/2006/relationships" id="258" r:id="Rae1ab826dab847ce"/>
    <p:sldId xmlns:r="http://schemas.openxmlformats.org/officeDocument/2006/relationships" id="259" r:id="R2abcdabdd4bf44a0"/>
    <p:sldId xmlns:r="http://schemas.openxmlformats.org/officeDocument/2006/relationships" id="260" r:id="Ree787a2cbe85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a94d167414b1e" /><Relationship Type="http://schemas.openxmlformats.org/officeDocument/2006/relationships/slide" Target="/ppt/slides/slide1.xml" Id="R77c78401088d4e20" /><Relationship Type="http://schemas.openxmlformats.org/officeDocument/2006/relationships/slide" Target="/ppt/slides/slide2.xml" Id="R1b2d65cf83374a98" /><Relationship Type="http://schemas.openxmlformats.org/officeDocument/2006/relationships/slide" Target="/ppt/slides/slide3.xml" Id="Rae1ab826dab847ce" /><Relationship Type="http://schemas.openxmlformats.org/officeDocument/2006/relationships/slide" Target="/ppt/slides/slide4.xml" Id="R2abcdabdd4bf44a0" /><Relationship Type="http://schemas.openxmlformats.org/officeDocument/2006/relationships/slide" Target="/ppt/slides/slide5.xml" Id="Ree787a2cbe85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d603b1d24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09b106b14d13" /><Relationship Type="http://schemas.openxmlformats.org/officeDocument/2006/relationships/theme" Target="/ppt/slideMasters/theme/theme1.xml" Id="Ra32fc38666d1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309b106b1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69bfb5d0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ab100bdb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60368344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91593c84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a8705bcc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