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3d522d24e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1f74eb1f14e12"/>
  </p:sldMasterIdLst>
  <p:sldIdLst>
    <p:sldId xmlns:r="http://schemas.openxmlformats.org/officeDocument/2006/relationships" id="256" r:id="R4255abef4b214148"/>
    <p:sldId xmlns:r="http://schemas.openxmlformats.org/officeDocument/2006/relationships" id="257" r:id="R5b89349315bd4c13"/>
    <p:sldId xmlns:r="http://schemas.openxmlformats.org/officeDocument/2006/relationships" id="258" r:id="R6827b977bd6f449c"/>
    <p:sldId xmlns:r="http://schemas.openxmlformats.org/officeDocument/2006/relationships" id="259" r:id="R9bafd7ed583248c3"/>
    <p:sldId xmlns:r="http://schemas.openxmlformats.org/officeDocument/2006/relationships" id="260" r:id="Rde9ddd5a2b00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1f74eb1f14e12" /><Relationship Type="http://schemas.openxmlformats.org/officeDocument/2006/relationships/slide" Target="/ppt/slides/slide1.xml" Id="R4255abef4b214148" /><Relationship Type="http://schemas.openxmlformats.org/officeDocument/2006/relationships/slide" Target="/ppt/slides/slide2.xml" Id="R5b89349315bd4c13" /><Relationship Type="http://schemas.openxmlformats.org/officeDocument/2006/relationships/slide" Target="/ppt/slides/slide3.xml" Id="R6827b977bd6f449c" /><Relationship Type="http://schemas.openxmlformats.org/officeDocument/2006/relationships/slide" Target="/ppt/slides/slide4.xml" Id="R9bafd7ed583248c3" /><Relationship Type="http://schemas.openxmlformats.org/officeDocument/2006/relationships/slide" Target="/ppt/slides/slide5.xml" Id="Rde9ddd5a2b00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a11f2a3ef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a48ecf3f943f4" /><Relationship Type="http://schemas.openxmlformats.org/officeDocument/2006/relationships/theme" Target="/ppt/slideMasters/theme/theme1.xml" Id="R6a6b36639c09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a48ecf3f9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f5bf7e5cb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f71ad36b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9998c832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4d66ce6b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06a093b4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NISSEDAL KOMMUNE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Treungvegen 398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04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info@nissedal.kommune.no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www.nissedal.kommune.no/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