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1281004ecf43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ef3fdb871a4d7d"/>
  </p:sldMasterIdLst>
  <p:sldIdLst>
    <p:sldId xmlns:r="http://schemas.openxmlformats.org/officeDocument/2006/relationships" id="256" r:id="R2a30cab81f304b5d"/>
    <p:sldId xmlns:r="http://schemas.openxmlformats.org/officeDocument/2006/relationships" id="257" r:id="R1b235abb4be24b57"/>
    <p:sldId xmlns:r="http://schemas.openxmlformats.org/officeDocument/2006/relationships" id="258" r:id="R0e3c3019d1594a2a"/>
    <p:sldId xmlns:r="http://schemas.openxmlformats.org/officeDocument/2006/relationships" id="259" r:id="R9211a06a1f9147d9"/>
    <p:sldId xmlns:r="http://schemas.openxmlformats.org/officeDocument/2006/relationships" id="260" r:id="Re5e6a92640de4b45"/>
    <p:sldId xmlns:r="http://schemas.openxmlformats.org/officeDocument/2006/relationships" id="261" r:id="R7b22261a2a4143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ef3fdb871a4d7d" /><Relationship Type="http://schemas.openxmlformats.org/officeDocument/2006/relationships/slide" Target="/ppt/slides/slide1.xml" Id="R2a30cab81f304b5d" /><Relationship Type="http://schemas.openxmlformats.org/officeDocument/2006/relationships/slide" Target="/ppt/slides/slide2.xml" Id="R1b235abb4be24b57" /><Relationship Type="http://schemas.openxmlformats.org/officeDocument/2006/relationships/slide" Target="/ppt/slides/slide3.xml" Id="R0e3c3019d1594a2a" /><Relationship Type="http://schemas.openxmlformats.org/officeDocument/2006/relationships/slide" Target="/ppt/slides/slide4.xml" Id="R9211a06a1f9147d9" /><Relationship Type="http://schemas.openxmlformats.org/officeDocument/2006/relationships/slide" Target="/ppt/slides/slide5.xml" Id="Re5e6a92640de4b45" /><Relationship Type="http://schemas.openxmlformats.org/officeDocument/2006/relationships/slide" Target="/ppt/slides/slide6.xml" Id="R7b22261a2a4143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8841afcf1c49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4e31e499d4bc0" /><Relationship Type="http://schemas.openxmlformats.org/officeDocument/2006/relationships/theme" Target="/ppt/slideMasters/theme/theme1.xml" Id="R6920a0f8e4f04a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f4e31e499d4b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06eaf69c64a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f6ea6f60c49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b2f55ca9e4d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c0bbea4df46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512bafb9741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96325e03849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TOKKE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Storvegen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3880 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 07 52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postmottak@tokke.kommune.no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www.tokke.kommune.no/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964 964 521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TOKKE KOMMUNE</a:t>
            </a:r>
          </a:p>
        </p:txBody>
      </p:sp>
    </p:spTree>
  </p:cSld>
  <p:clrMapOvr>
    <a:masterClrMapping xmlns:a="http://schemas.openxmlformats.org/drawingml/2006/main"/>
  </p:clrMapOvr>
</p:sld>
</file>