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4632786ec147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b652fda36941b4"/>
  </p:sldMasterIdLst>
  <p:sldIdLst>
    <p:sldId xmlns:r="http://schemas.openxmlformats.org/officeDocument/2006/relationships" id="256" r:id="R67263b7e811e4107"/>
    <p:sldId xmlns:r="http://schemas.openxmlformats.org/officeDocument/2006/relationships" id="257" r:id="R6c938db2f8e64f2e"/>
    <p:sldId xmlns:r="http://schemas.openxmlformats.org/officeDocument/2006/relationships" id="258" r:id="R9f2011133cfe4865"/>
    <p:sldId xmlns:r="http://schemas.openxmlformats.org/officeDocument/2006/relationships" id="259" r:id="R2081581050ec4dfe"/>
    <p:sldId xmlns:r="http://schemas.openxmlformats.org/officeDocument/2006/relationships" id="260" r:id="R7924e0d90dc34c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b652fda36941b4" /><Relationship Type="http://schemas.openxmlformats.org/officeDocument/2006/relationships/slide" Target="/ppt/slides/slide1.xml" Id="R67263b7e811e4107" /><Relationship Type="http://schemas.openxmlformats.org/officeDocument/2006/relationships/slide" Target="/ppt/slides/slide2.xml" Id="R6c938db2f8e64f2e" /><Relationship Type="http://schemas.openxmlformats.org/officeDocument/2006/relationships/slide" Target="/ppt/slides/slide3.xml" Id="R9f2011133cfe4865" /><Relationship Type="http://schemas.openxmlformats.org/officeDocument/2006/relationships/slide" Target="/ppt/slides/slide4.xml" Id="R2081581050ec4dfe" /><Relationship Type="http://schemas.openxmlformats.org/officeDocument/2006/relationships/slide" Target="/ppt/slides/slide5.xml" Id="R7924e0d90dc34c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e270b7c1049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937a275de4ac2" /><Relationship Type="http://schemas.openxmlformats.org/officeDocument/2006/relationships/theme" Target="/ppt/slideMasters/theme/theme1.xml" Id="R94b2368fd85644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f937a275de4a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cbf45765b4c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21de113fe4b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92cebfd2245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74c036b264d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8e9a11c9948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TOKKE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TOKKE KOMMUNE ble etablert [år] og holder til i 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Storvegen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3880 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07 52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postmottak@tokke.kommune.no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www.tokke.kommune.no/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