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81d1f6895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d1ef120ec45de"/>
  </p:sldMasterIdLst>
  <p:sldIdLst>
    <p:sldId xmlns:r="http://schemas.openxmlformats.org/officeDocument/2006/relationships" id="256" r:id="Rf6520fd9fee04ac6"/>
    <p:sldId xmlns:r="http://schemas.openxmlformats.org/officeDocument/2006/relationships" id="257" r:id="Reab419f1bf8e4a10"/>
    <p:sldId xmlns:r="http://schemas.openxmlformats.org/officeDocument/2006/relationships" id="258" r:id="R1014c57ff49944a7"/>
    <p:sldId xmlns:r="http://schemas.openxmlformats.org/officeDocument/2006/relationships" id="259" r:id="R22392266f9b1469b"/>
    <p:sldId xmlns:r="http://schemas.openxmlformats.org/officeDocument/2006/relationships" id="260" r:id="Rde57eef6007f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d1ef120ec45de" /><Relationship Type="http://schemas.openxmlformats.org/officeDocument/2006/relationships/slide" Target="/ppt/slides/slide1.xml" Id="Rf6520fd9fee04ac6" /><Relationship Type="http://schemas.openxmlformats.org/officeDocument/2006/relationships/slide" Target="/ppt/slides/slide2.xml" Id="Reab419f1bf8e4a10" /><Relationship Type="http://schemas.openxmlformats.org/officeDocument/2006/relationships/slide" Target="/ppt/slides/slide3.xml" Id="R1014c57ff49944a7" /><Relationship Type="http://schemas.openxmlformats.org/officeDocument/2006/relationships/slide" Target="/ppt/slides/slide4.xml" Id="R22392266f9b1469b" /><Relationship Type="http://schemas.openxmlformats.org/officeDocument/2006/relationships/slide" Target="/ppt/slides/slide5.xml" Id="Rde57eef6007f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b31e15403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69185531e4c80" /><Relationship Type="http://schemas.openxmlformats.org/officeDocument/2006/relationships/theme" Target="/ppt/slideMasters/theme/theme1.xml" Id="Rf08f7e968525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69185531e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fcb6f94cd4b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3bdc3dbfb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b11199ffc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73419e6394d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087133441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VEGÅRSHEI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VEGÅRSHEI KOMMUNE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17 02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post@vegarshei.kommune.no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www.vegarshei.kommune.no/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