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1e73c2540e4a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b832b3ccee45a4"/>
  </p:sldMasterIdLst>
  <p:sldIdLst>
    <p:sldId xmlns:r="http://schemas.openxmlformats.org/officeDocument/2006/relationships" id="256" r:id="Re92b2e54ec3e4079"/>
    <p:sldId xmlns:r="http://schemas.openxmlformats.org/officeDocument/2006/relationships" id="257" r:id="Rc009b04e2ea34abe"/>
    <p:sldId xmlns:r="http://schemas.openxmlformats.org/officeDocument/2006/relationships" id="258" r:id="Rd941ab614ab74e4d"/>
    <p:sldId xmlns:r="http://schemas.openxmlformats.org/officeDocument/2006/relationships" id="259" r:id="R644e6704d9e04edb"/>
    <p:sldId xmlns:r="http://schemas.openxmlformats.org/officeDocument/2006/relationships" id="260" r:id="R833a86d456434b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b832b3ccee45a4" /><Relationship Type="http://schemas.openxmlformats.org/officeDocument/2006/relationships/slide" Target="/ppt/slides/slide1.xml" Id="Re92b2e54ec3e4079" /><Relationship Type="http://schemas.openxmlformats.org/officeDocument/2006/relationships/slide" Target="/ppt/slides/slide2.xml" Id="Rc009b04e2ea34abe" /><Relationship Type="http://schemas.openxmlformats.org/officeDocument/2006/relationships/slide" Target="/ppt/slides/slide3.xml" Id="Rd941ab614ab74e4d" /><Relationship Type="http://schemas.openxmlformats.org/officeDocument/2006/relationships/slide" Target="/ppt/slides/slide4.xml" Id="R644e6704d9e04edb" /><Relationship Type="http://schemas.openxmlformats.org/officeDocument/2006/relationships/slide" Target="/ppt/slides/slide5.xml" Id="R833a86d456434b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30fdce693e4c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aeba9166f4c08" /><Relationship Type="http://schemas.openxmlformats.org/officeDocument/2006/relationships/theme" Target="/ppt/slideMasters/theme/theme1.xml" Id="Re1b2f559bcb040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caeba9166f4c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42cc7cc9846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9cf48fc9149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ad6b7db6a4e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4040c335d4a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7b3c7a7d847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LILLESAND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LILLESAND KOMMUNE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26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postmottak@lillesand.kommune.no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www.lillesand.kommune.no/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964 965 404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KOMMUNE</a:t>
            </a:r>
          </a:p>
        </p:txBody>
      </p:sp>
    </p:spTree>
  </p:cSld>
  <p:clrMapOvr>
    <a:masterClrMapping xmlns:a="http://schemas.openxmlformats.org/drawingml/2006/main"/>
  </p:clrMapOvr>
</p:sld>
</file>