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c518d7419e48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b8fc8ac9947f6"/>
  </p:sldMasterIdLst>
  <p:sldIdLst>
    <p:sldId xmlns:r="http://schemas.openxmlformats.org/officeDocument/2006/relationships" id="256" r:id="Rd2e397a4180544c0"/>
    <p:sldId xmlns:r="http://schemas.openxmlformats.org/officeDocument/2006/relationships" id="257" r:id="Re3228df8ea1c484d"/>
    <p:sldId xmlns:r="http://schemas.openxmlformats.org/officeDocument/2006/relationships" id="258" r:id="Rf99b144949c74210"/>
    <p:sldId xmlns:r="http://schemas.openxmlformats.org/officeDocument/2006/relationships" id="259" r:id="Rf5b4caae740a4ec6"/>
    <p:sldId xmlns:r="http://schemas.openxmlformats.org/officeDocument/2006/relationships" id="260" r:id="Rf561d6489551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b8fc8ac9947f6" /><Relationship Type="http://schemas.openxmlformats.org/officeDocument/2006/relationships/slide" Target="/ppt/slides/slide1.xml" Id="Rd2e397a4180544c0" /><Relationship Type="http://schemas.openxmlformats.org/officeDocument/2006/relationships/slide" Target="/ppt/slides/slide2.xml" Id="Re3228df8ea1c484d" /><Relationship Type="http://schemas.openxmlformats.org/officeDocument/2006/relationships/slide" Target="/ppt/slides/slide3.xml" Id="Rf99b144949c74210" /><Relationship Type="http://schemas.openxmlformats.org/officeDocument/2006/relationships/slide" Target="/ppt/slides/slide4.xml" Id="Rf5b4caae740a4ec6" /><Relationship Type="http://schemas.openxmlformats.org/officeDocument/2006/relationships/slide" Target="/ppt/slides/slide5.xml" Id="Rf561d6489551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06f7d0def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09b1aec4a4795" /><Relationship Type="http://schemas.openxmlformats.org/officeDocument/2006/relationships/theme" Target="/ppt/slideMasters/theme/theme1.xml" Id="Re338a36bd545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09b1aec4a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7f4f1a0841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f5b248bf841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92519a9054b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ffa7638f049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e3611dc66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TVEDESTRAND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TVEDESTRAND KOMMUNE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Tjennaveien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19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post@tvedestrand.kommune.no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www.tvedestrand.kommune.no/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964 965 781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TVEDESTRAND KOMMUNE</a:t>
            </a:r>
          </a:p>
        </p:txBody>
      </p:sp>
    </p:spTree>
  </p:cSld>
  <p:clrMapOvr>
    <a:masterClrMapping xmlns:a="http://schemas.openxmlformats.org/drawingml/2006/main"/>
  </p:clrMapOvr>
</p:sld>
</file>