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0686f3720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72aea9df14cfc"/>
  </p:sldMasterIdLst>
  <p:sldIdLst>
    <p:sldId xmlns:r="http://schemas.openxmlformats.org/officeDocument/2006/relationships" id="256" r:id="R19a5684f8b1b4916"/>
    <p:sldId xmlns:r="http://schemas.openxmlformats.org/officeDocument/2006/relationships" id="257" r:id="Rc1080b7d2c6447cf"/>
    <p:sldId xmlns:r="http://schemas.openxmlformats.org/officeDocument/2006/relationships" id="258" r:id="R4d0e5360ad094fc4"/>
    <p:sldId xmlns:r="http://schemas.openxmlformats.org/officeDocument/2006/relationships" id="259" r:id="Re156d64736ff4b0a"/>
    <p:sldId xmlns:r="http://schemas.openxmlformats.org/officeDocument/2006/relationships" id="260" r:id="R6ed4f9082d2e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72aea9df14cfc" /><Relationship Type="http://schemas.openxmlformats.org/officeDocument/2006/relationships/slide" Target="/ppt/slides/slide1.xml" Id="R19a5684f8b1b4916" /><Relationship Type="http://schemas.openxmlformats.org/officeDocument/2006/relationships/slide" Target="/ppt/slides/slide2.xml" Id="Rc1080b7d2c6447cf" /><Relationship Type="http://schemas.openxmlformats.org/officeDocument/2006/relationships/slide" Target="/ppt/slides/slide3.xml" Id="R4d0e5360ad094fc4" /><Relationship Type="http://schemas.openxmlformats.org/officeDocument/2006/relationships/slide" Target="/ppt/slides/slide4.xml" Id="Re156d64736ff4b0a" /><Relationship Type="http://schemas.openxmlformats.org/officeDocument/2006/relationships/slide" Target="/ppt/slides/slide5.xml" Id="R6ed4f9082d2e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f529315f3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389022c94412" /><Relationship Type="http://schemas.openxmlformats.org/officeDocument/2006/relationships/theme" Target="/ppt/slideMasters/theme/theme1.xml" Id="Rdd692723d0fd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6389022c9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a2fd510ab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7dc83b775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a69c4b4cc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727801b5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2868c22e3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KOMMUNE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28 15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postmottak@birkenes.kommune.no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www.birkenes.kommune.no/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