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b1ab06ed554e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d8bf826e754be9"/>
  </p:sldMasterIdLst>
  <p:sldIdLst>
    <p:sldId xmlns:r="http://schemas.openxmlformats.org/officeDocument/2006/relationships" id="256" r:id="Ra11e126b53d94a5e"/>
    <p:sldId xmlns:r="http://schemas.openxmlformats.org/officeDocument/2006/relationships" id="257" r:id="Reca0561cbf51432f"/>
    <p:sldId xmlns:r="http://schemas.openxmlformats.org/officeDocument/2006/relationships" id="258" r:id="Rf13dfcabeea94475"/>
    <p:sldId xmlns:r="http://schemas.openxmlformats.org/officeDocument/2006/relationships" id="259" r:id="R116210fa77e64bce"/>
    <p:sldId xmlns:r="http://schemas.openxmlformats.org/officeDocument/2006/relationships" id="260" r:id="Rb22e050037ac43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d8bf826e754be9" /><Relationship Type="http://schemas.openxmlformats.org/officeDocument/2006/relationships/slide" Target="/ppt/slides/slide1.xml" Id="Ra11e126b53d94a5e" /><Relationship Type="http://schemas.openxmlformats.org/officeDocument/2006/relationships/slide" Target="/ppt/slides/slide2.xml" Id="Reca0561cbf51432f" /><Relationship Type="http://schemas.openxmlformats.org/officeDocument/2006/relationships/slide" Target="/ppt/slides/slide3.xml" Id="Rf13dfcabeea94475" /><Relationship Type="http://schemas.openxmlformats.org/officeDocument/2006/relationships/slide" Target="/ppt/slides/slide4.xml" Id="R116210fa77e64bce" /><Relationship Type="http://schemas.openxmlformats.org/officeDocument/2006/relationships/slide" Target="/ppt/slides/slide5.xml" Id="Rb22e050037ac43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58c911ec244f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5b0b3852b45f3" /><Relationship Type="http://schemas.openxmlformats.org/officeDocument/2006/relationships/theme" Target="/ppt/slideMasters/theme/theme1.xml" Id="R5da6b4fc74a546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e5b0b3852b45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6af8b390b49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9d8d94aa341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780d2dd5e47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dbb0890444f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c0d75d01a41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ÅSERAL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ÅSERAL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ÅSERAL KOMMUNE ble etablert [år] og holder til i Åseral.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ÅSERAL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ÅSERAL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ÅSERAL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Gardsvegen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4540 Åseral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 28 58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post@aseral.kommune.no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www.aseral.kommune.no/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964 966 842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ÅSERAL KOMMUNE</a:t>
            </a:r>
          </a:p>
        </p:txBody>
      </p:sp>
    </p:spTree>
  </p:cSld>
  <p:clrMapOvr>
    <a:masterClrMapping xmlns:a="http://schemas.openxmlformats.org/drawingml/2006/main"/>
  </p:clrMapOvr>
</p:sld>
</file>