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992c42107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3e85759e04658"/>
  </p:sldMasterIdLst>
  <p:sldIdLst>
    <p:sldId xmlns:r="http://schemas.openxmlformats.org/officeDocument/2006/relationships" id="256" r:id="R0f14178c1d5542a4"/>
    <p:sldId xmlns:r="http://schemas.openxmlformats.org/officeDocument/2006/relationships" id="257" r:id="Rad1c9d3c889b4652"/>
    <p:sldId xmlns:r="http://schemas.openxmlformats.org/officeDocument/2006/relationships" id="258" r:id="Re739ff7910ee4dc4"/>
    <p:sldId xmlns:r="http://schemas.openxmlformats.org/officeDocument/2006/relationships" id="259" r:id="Rff2375302fd948fb"/>
    <p:sldId xmlns:r="http://schemas.openxmlformats.org/officeDocument/2006/relationships" id="260" r:id="R085264d39f5f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3e85759e04658" /><Relationship Type="http://schemas.openxmlformats.org/officeDocument/2006/relationships/slide" Target="/ppt/slides/slide1.xml" Id="R0f14178c1d5542a4" /><Relationship Type="http://schemas.openxmlformats.org/officeDocument/2006/relationships/slide" Target="/ppt/slides/slide2.xml" Id="Rad1c9d3c889b4652" /><Relationship Type="http://schemas.openxmlformats.org/officeDocument/2006/relationships/slide" Target="/ppt/slides/slide3.xml" Id="Re739ff7910ee4dc4" /><Relationship Type="http://schemas.openxmlformats.org/officeDocument/2006/relationships/slide" Target="/ppt/slides/slide4.xml" Id="Rff2375302fd948fb" /><Relationship Type="http://schemas.openxmlformats.org/officeDocument/2006/relationships/slide" Target="/ppt/slides/slide5.xml" Id="R085264d39f5f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8de582ea4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893b80a04eb7" /><Relationship Type="http://schemas.openxmlformats.org/officeDocument/2006/relationships/theme" Target="/ppt/slideMasters/theme/theme1.xml" Id="R7dfc9e0df92d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5893b80a0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0d573eb19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33941577e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c9618445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ec3debf10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b79d6ac6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KOMMUNE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www.flekkefjord.kommune.no/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