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ea9bd9033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8313e5af2410f"/>
  </p:sldMasterIdLst>
  <p:sldIdLst>
    <p:sldId xmlns:r="http://schemas.openxmlformats.org/officeDocument/2006/relationships" id="256" r:id="Ra38c772e997b46ff"/>
    <p:sldId xmlns:r="http://schemas.openxmlformats.org/officeDocument/2006/relationships" id="257" r:id="Rac1d1052fa524af1"/>
    <p:sldId xmlns:r="http://schemas.openxmlformats.org/officeDocument/2006/relationships" id="258" r:id="R52159bf3edfa4763"/>
    <p:sldId xmlns:r="http://schemas.openxmlformats.org/officeDocument/2006/relationships" id="259" r:id="R6437dd355f70419a"/>
    <p:sldId xmlns:r="http://schemas.openxmlformats.org/officeDocument/2006/relationships" id="260" r:id="Rcf053ec9e8c9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8313e5af2410f" /><Relationship Type="http://schemas.openxmlformats.org/officeDocument/2006/relationships/slide" Target="/ppt/slides/slide1.xml" Id="Ra38c772e997b46ff" /><Relationship Type="http://schemas.openxmlformats.org/officeDocument/2006/relationships/slide" Target="/ppt/slides/slide2.xml" Id="Rac1d1052fa524af1" /><Relationship Type="http://schemas.openxmlformats.org/officeDocument/2006/relationships/slide" Target="/ppt/slides/slide3.xml" Id="R52159bf3edfa4763" /><Relationship Type="http://schemas.openxmlformats.org/officeDocument/2006/relationships/slide" Target="/ppt/slides/slide4.xml" Id="R6437dd355f70419a" /><Relationship Type="http://schemas.openxmlformats.org/officeDocument/2006/relationships/slide" Target="/ppt/slides/slide5.xml" Id="Rcf053ec9e8c9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c61ed8fce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4441aab01499f" /><Relationship Type="http://schemas.openxmlformats.org/officeDocument/2006/relationships/theme" Target="/ppt/slideMasters/theme/theme1.xml" Id="R86c1cc809e3f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4441aab01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cb1f81fa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f0a410b6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9cc8b2c0d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7e429b688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b179e363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