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695178269149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049b26e1d84892"/>
  </p:sldMasterIdLst>
  <p:sldIdLst>
    <p:sldId xmlns:r="http://schemas.openxmlformats.org/officeDocument/2006/relationships" id="256" r:id="R0bbb333ae3554a33"/>
    <p:sldId xmlns:r="http://schemas.openxmlformats.org/officeDocument/2006/relationships" id="257" r:id="R89cb230b00254f7d"/>
    <p:sldId xmlns:r="http://schemas.openxmlformats.org/officeDocument/2006/relationships" id="258" r:id="R709d9e4374b94125"/>
    <p:sldId xmlns:r="http://schemas.openxmlformats.org/officeDocument/2006/relationships" id="259" r:id="Reb1b6c9382804aa8"/>
    <p:sldId xmlns:r="http://schemas.openxmlformats.org/officeDocument/2006/relationships" id="260" r:id="R8192a51b60434a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049b26e1d84892" /><Relationship Type="http://schemas.openxmlformats.org/officeDocument/2006/relationships/slide" Target="/ppt/slides/slide1.xml" Id="R0bbb333ae3554a33" /><Relationship Type="http://schemas.openxmlformats.org/officeDocument/2006/relationships/slide" Target="/ppt/slides/slide2.xml" Id="R89cb230b00254f7d" /><Relationship Type="http://schemas.openxmlformats.org/officeDocument/2006/relationships/slide" Target="/ppt/slides/slide3.xml" Id="R709d9e4374b94125" /><Relationship Type="http://schemas.openxmlformats.org/officeDocument/2006/relationships/slide" Target="/ppt/slides/slide4.xml" Id="Reb1b6c9382804aa8" /><Relationship Type="http://schemas.openxmlformats.org/officeDocument/2006/relationships/slide" Target="/ppt/slides/slide5.xml" Id="R8192a51b60434a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25e1e032b04c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10627bcd24341" /><Relationship Type="http://schemas.openxmlformats.org/officeDocument/2006/relationships/theme" Target="/ppt/slideMasters/theme/theme1.xml" Id="R9712f1f3dd584e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a10627bcd243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30040c8fd4d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04b8711f241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442e9b8df41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79e21bae146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58e6b76aa4a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SURNADAL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SURNADAL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SURNADAL KOMMUNE ble etablert [år] og holder til i Surnadal.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SURNADAL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SURNADAL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SURNADAL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Bårdshaugvegen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6650 Surnadal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65 58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post@surnadal.kommune.no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www.surnadal.kommune.no/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964 981 892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SURNADAL KOMMUNE</a:t>
            </a:r>
          </a:p>
        </p:txBody>
      </p:sp>
    </p:spTree>
  </p:cSld>
  <p:clrMapOvr>
    <a:masterClrMapping xmlns:a="http://schemas.openxmlformats.org/drawingml/2006/main"/>
  </p:clrMapOvr>
</p:sld>
</file>