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740370f29f45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fc8ee48f564712"/>
  </p:sldMasterIdLst>
  <p:sldIdLst>
    <p:sldId xmlns:r="http://schemas.openxmlformats.org/officeDocument/2006/relationships" id="256" r:id="R390c5af48d344803"/>
    <p:sldId xmlns:r="http://schemas.openxmlformats.org/officeDocument/2006/relationships" id="257" r:id="R615a7443a1dc4817"/>
    <p:sldId xmlns:r="http://schemas.openxmlformats.org/officeDocument/2006/relationships" id="258" r:id="Rd36cba47c1734b99"/>
    <p:sldId xmlns:r="http://schemas.openxmlformats.org/officeDocument/2006/relationships" id="259" r:id="Rc9a6601685184fe5"/>
    <p:sldId xmlns:r="http://schemas.openxmlformats.org/officeDocument/2006/relationships" id="260" r:id="Rf366bdd197d148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fc8ee48f564712" /><Relationship Type="http://schemas.openxmlformats.org/officeDocument/2006/relationships/slide" Target="/ppt/slides/slide1.xml" Id="R390c5af48d344803" /><Relationship Type="http://schemas.openxmlformats.org/officeDocument/2006/relationships/slide" Target="/ppt/slides/slide2.xml" Id="R615a7443a1dc4817" /><Relationship Type="http://schemas.openxmlformats.org/officeDocument/2006/relationships/slide" Target="/ppt/slides/slide3.xml" Id="Rd36cba47c1734b99" /><Relationship Type="http://schemas.openxmlformats.org/officeDocument/2006/relationships/slide" Target="/ppt/slides/slide4.xml" Id="Rc9a6601685184fe5" /><Relationship Type="http://schemas.openxmlformats.org/officeDocument/2006/relationships/slide" Target="/ppt/slides/slide5.xml" Id="Rf366bdd197d148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af08de2d3440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bc65a2fa2419f" /><Relationship Type="http://schemas.openxmlformats.org/officeDocument/2006/relationships/theme" Target="/ppt/slideMasters/theme/theme1.xml" Id="Ra9c09be8063749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fbc65a2fa241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49e849e0141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1192cb1cb42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03bd3a6b34d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a25882ef748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77d8abd9641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RØYRVIK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RØYRVIK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RØYRVIK KOMMUNE ble etablert [år] og holder til i Limingen.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RØYRVIK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RØYRVIK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RØYRVIK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Røyrvikveien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7898 Limingen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33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oystein.sende@royrvik.kommune.no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www.royrvik.kommune.no/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964 982 120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RØYRVIK KOMMUNE</a:t>
            </a:r>
          </a:p>
        </p:txBody>
      </p:sp>
    </p:spTree>
  </p:cSld>
  <p:clrMapOvr>
    <a:masterClrMapping xmlns:a="http://schemas.openxmlformats.org/drawingml/2006/main"/>
  </p:clrMapOvr>
</p:sld>
</file>