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fad8cfa6f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84bb352cb4a13"/>
  </p:sldMasterIdLst>
  <p:sldIdLst>
    <p:sldId xmlns:r="http://schemas.openxmlformats.org/officeDocument/2006/relationships" id="256" r:id="Re9433711dc954a73"/>
    <p:sldId xmlns:r="http://schemas.openxmlformats.org/officeDocument/2006/relationships" id="257" r:id="R2eb716fa55b24cad"/>
    <p:sldId xmlns:r="http://schemas.openxmlformats.org/officeDocument/2006/relationships" id="258" r:id="Rcd6734ad39d54e68"/>
    <p:sldId xmlns:r="http://schemas.openxmlformats.org/officeDocument/2006/relationships" id="259" r:id="Rdec0b374b59c4c5d"/>
    <p:sldId xmlns:r="http://schemas.openxmlformats.org/officeDocument/2006/relationships" id="260" r:id="R8a289292081d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84bb352cb4a13" /><Relationship Type="http://schemas.openxmlformats.org/officeDocument/2006/relationships/slide" Target="/ppt/slides/slide1.xml" Id="Re9433711dc954a73" /><Relationship Type="http://schemas.openxmlformats.org/officeDocument/2006/relationships/slide" Target="/ppt/slides/slide2.xml" Id="R2eb716fa55b24cad" /><Relationship Type="http://schemas.openxmlformats.org/officeDocument/2006/relationships/slide" Target="/ppt/slides/slide3.xml" Id="Rcd6734ad39d54e68" /><Relationship Type="http://schemas.openxmlformats.org/officeDocument/2006/relationships/slide" Target="/ppt/slides/slide4.xml" Id="Rdec0b374b59c4c5d" /><Relationship Type="http://schemas.openxmlformats.org/officeDocument/2006/relationships/slide" Target="/ppt/slides/slide5.xml" Id="R8a289292081d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609a13cd47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85dbfdd814199" /><Relationship Type="http://schemas.openxmlformats.org/officeDocument/2006/relationships/theme" Target="/ppt/slideMasters/theme/theme1.xml" Id="R8af71e18e6744d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85dbfdd8141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c8d8bb2b4a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11c8bc141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483fc1f6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01208466a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7ba53100f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SNILLFJORD KOMMUNE UNDER SLETTING FRA 01.01.2020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SNILLFJORD KOMMUNE UNDER SLETTING FRA 01.01.2020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SNILLFJORD KOMMUNE UNDER SLETTING FRA 01.01.2020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SNILLFJORD KOMMUNE UNDER SLETTING FRA 01.01.2020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SNILLFJORD KOMMUNE UNDER SLETTING FRA 01.01.2020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SNILLFJORD KOMMUNE UNDER SLETTING FRA 01.01.2020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964 982 309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SNILLFJORD KOMMUNE UNDER SLETTING FRA 01.01.2020</a:t>
            </a:r>
          </a:p>
        </p:txBody>
      </p:sp>
    </p:spTree>
  </p:cSld>
  <p:clrMapOvr>
    <a:masterClrMapping xmlns:a="http://schemas.openxmlformats.org/drawingml/2006/main"/>
  </p:clrMapOvr>
</p:sld>
</file>