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a4e3e70764e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edb926e35f4691"/>
  </p:sldMasterIdLst>
  <p:sldIdLst>
    <p:sldId xmlns:r="http://schemas.openxmlformats.org/officeDocument/2006/relationships" id="256" r:id="R3f7b30b9a2e94a53"/>
    <p:sldId xmlns:r="http://schemas.openxmlformats.org/officeDocument/2006/relationships" id="257" r:id="R5498d81127894d2a"/>
    <p:sldId xmlns:r="http://schemas.openxmlformats.org/officeDocument/2006/relationships" id="258" r:id="Rcebcf6cd008c4634"/>
    <p:sldId xmlns:r="http://schemas.openxmlformats.org/officeDocument/2006/relationships" id="259" r:id="R518a4e3663984ca4"/>
    <p:sldId xmlns:r="http://schemas.openxmlformats.org/officeDocument/2006/relationships" id="260" r:id="Ra2387526d515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db926e35f4691" /><Relationship Type="http://schemas.openxmlformats.org/officeDocument/2006/relationships/slide" Target="/ppt/slides/slide1.xml" Id="R3f7b30b9a2e94a53" /><Relationship Type="http://schemas.openxmlformats.org/officeDocument/2006/relationships/slide" Target="/ppt/slides/slide2.xml" Id="R5498d81127894d2a" /><Relationship Type="http://schemas.openxmlformats.org/officeDocument/2006/relationships/slide" Target="/ppt/slides/slide3.xml" Id="Rcebcf6cd008c4634" /><Relationship Type="http://schemas.openxmlformats.org/officeDocument/2006/relationships/slide" Target="/ppt/slides/slide4.xml" Id="R518a4e3663984ca4" /><Relationship Type="http://schemas.openxmlformats.org/officeDocument/2006/relationships/slide" Target="/ppt/slides/slide5.xml" Id="Ra2387526d515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2e9dc535bb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bfc0e3c5b466f" /><Relationship Type="http://schemas.openxmlformats.org/officeDocument/2006/relationships/theme" Target="/ppt/slideMasters/theme/theme1.xml" Id="Rb0db2a7e999546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bfc0e3c5b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7d0ccd52b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b274beb72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c58891bba4d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18597f36043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70bd31ca741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 KOMMUNE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Herredshuset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 46 32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postmottak@froya.kommune.no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www.froya.kommune.no/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964 982 597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FRØYA KOMMUNE</a:t>
            </a:r>
          </a:p>
        </p:txBody>
      </p:sp>
    </p:spTree>
  </p:cSld>
  <p:clrMapOvr>
    <a:masterClrMapping xmlns:a="http://schemas.openxmlformats.org/drawingml/2006/main"/>
  </p:clrMapOvr>
</p:sld>
</file>