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64b6cfa34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2c6dc09fc4e5b"/>
  </p:sldMasterIdLst>
  <p:sldIdLst>
    <p:sldId xmlns:r="http://schemas.openxmlformats.org/officeDocument/2006/relationships" id="256" r:id="Rb1988aefa32643a6"/>
    <p:sldId xmlns:r="http://schemas.openxmlformats.org/officeDocument/2006/relationships" id="257" r:id="Rdae8c904147a4952"/>
    <p:sldId xmlns:r="http://schemas.openxmlformats.org/officeDocument/2006/relationships" id="258" r:id="Rfa665aadf8114ac5"/>
    <p:sldId xmlns:r="http://schemas.openxmlformats.org/officeDocument/2006/relationships" id="259" r:id="Rbfd81a2e9092488e"/>
    <p:sldId xmlns:r="http://schemas.openxmlformats.org/officeDocument/2006/relationships" id="260" r:id="Rbb9b670fac28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2c6dc09fc4e5b" /><Relationship Type="http://schemas.openxmlformats.org/officeDocument/2006/relationships/slide" Target="/ppt/slides/slide1.xml" Id="Rb1988aefa32643a6" /><Relationship Type="http://schemas.openxmlformats.org/officeDocument/2006/relationships/slide" Target="/ppt/slides/slide2.xml" Id="Rdae8c904147a4952" /><Relationship Type="http://schemas.openxmlformats.org/officeDocument/2006/relationships/slide" Target="/ppt/slides/slide3.xml" Id="Rfa665aadf8114ac5" /><Relationship Type="http://schemas.openxmlformats.org/officeDocument/2006/relationships/slide" Target="/ppt/slides/slide4.xml" Id="Rbfd81a2e9092488e" /><Relationship Type="http://schemas.openxmlformats.org/officeDocument/2006/relationships/slide" Target="/ppt/slides/slide5.xml" Id="Rbb9b670fac28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7f5bca13a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e8ca4991845a3" /><Relationship Type="http://schemas.openxmlformats.org/officeDocument/2006/relationships/theme" Target="/ppt/slideMasters/theme/theme1.xml" Id="Re58969f3fc73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e8ca49918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7cb2c6648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0a899399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8a25a89a8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89e47e411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34a4938f8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