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774730e2da41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b51328930445b3"/>
  </p:sldMasterIdLst>
  <p:sldIdLst>
    <p:sldId xmlns:r="http://schemas.openxmlformats.org/officeDocument/2006/relationships" id="256" r:id="R259f63f492db421a"/>
    <p:sldId xmlns:r="http://schemas.openxmlformats.org/officeDocument/2006/relationships" id="257" r:id="Rcdcc4f2e50284c25"/>
    <p:sldId xmlns:r="http://schemas.openxmlformats.org/officeDocument/2006/relationships" id="258" r:id="R33c2b91ff649483e"/>
    <p:sldId xmlns:r="http://schemas.openxmlformats.org/officeDocument/2006/relationships" id="259" r:id="Rdffcca13f50547a4"/>
    <p:sldId xmlns:r="http://schemas.openxmlformats.org/officeDocument/2006/relationships" id="260" r:id="R333466ed50d642d7"/>
    <p:sldId xmlns:r="http://schemas.openxmlformats.org/officeDocument/2006/relationships" id="261" r:id="Rf94dc85c07e74a54"/>
    <p:sldId xmlns:r="http://schemas.openxmlformats.org/officeDocument/2006/relationships" id="262" r:id="R75c80786498349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51328930445b3" /><Relationship Type="http://schemas.openxmlformats.org/officeDocument/2006/relationships/slide" Target="/ppt/slides/slide1.xml" Id="R259f63f492db421a" /><Relationship Type="http://schemas.openxmlformats.org/officeDocument/2006/relationships/slide" Target="/ppt/slides/slide2.xml" Id="Rcdcc4f2e50284c25" /><Relationship Type="http://schemas.openxmlformats.org/officeDocument/2006/relationships/slide" Target="/ppt/slides/slide3.xml" Id="R33c2b91ff649483e" /><Relationship Type="http://schemas.openxmlformats.org/officeDocument/2006/relationships/slide" Target="/ppt/slides/slide4.xml" Id="Rdffcca13f50547a4" /><Relationship Type="http://schemas.openxmlformats.org/officeDocument/2006/relationships/slide" Target="/ppt/slides/slide5.xml" Id="R333466ed50d642d7" /><Relationship Type="http://schemas.openxmlformats.org/officeDocument/2006/relationships/slide" Target="/ppt/slides/slide6.xml" Id="Rf94dc85c07e74a54" /><Relationship Type="http://schemas.openxmlformats.org/officeDocument/2006/relationships/slide" Target="/ppt/slides/slide7.xml" Id="R75c80786498349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d86468b9844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3791021ca43e9" /><Relationship Type="http://schemas.openxmlformats.org/officeDocument/2006/relationships/theme" Target="/ppt/slideMasters/theme/theme1.xml" Id="R2d9e0bacdc5644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53791021ca43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5ff10361d4a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6b970166c4e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5d5613abd40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c123065fa41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e4518ce0243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08853ec4048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684e8a64c49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MOROZOV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2 217 946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22 124 294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22 629 315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BJØNNESS  –  85,6 %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BJØNNESS  –  14,4 %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Tangenodden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965 053 301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