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b51d34df7c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2426a28904001"/>
  </p:sldMasterIdLst>
  <p:sldIdLst>
    <p:sldId xmlns:r="http://schemas.openxmlformats.org/officeDocument/2006/relationships" id="256" r:id="Rb1a01999b76e4830"/>
    <p:sldId xmlns:r="http://schemas.openxmlformats.org/officeDocument/2006/relationships" id="257" r:id="Rd21bf41ee2b445fe"/>
    <p:sldId xmlns:r="http://schemas.openxmlformats.org/officeDocument/2006/relationships" id="258" r:id="R4bc21bb483954bfa"/>
    <p:sldId xmlns:r="http://schemas.openxmlformats.org/officeDocument/2006/relationships" id="259" r:id="Rb08d9a5d950143c4"/>
    <p:sldId xmlns:r="http://schemas.openxmlformats.org/officeDocument/2006/relationships" id="260" r:id="Rc113978266ff4659"/>
    <p:sldId xmlns:r="http://schemas.openxmlformats.org/officeDocument/2006/relationships" id="261" r:id="R44637b62c5e245f9"/>
    <p:sldId xmlns:r="http://schemas.openxmlformats.org/officeDocument/2006/relationships" id="262" r:id="Re0b5458649dc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2426a28904001" /><Relationship Type="http://schemas.openxmlformats.org/officeDocument/2006/relationships/slide" Target="/ppt/slides/slide1.xml" Id="Rb1a01999b76e4830" /><Relationship Type="http://schemas.openxmlformats.org/officeDocument/2006/relationships/slide" Target="/ppt/slides/slide2.xml" Id="Rd21bf41ee2b445fe" /><Relationship Type="http://schemas.openxmlformats.org/officeDocument/2006/relationships/slide" Target="/ppt/slides/slide3.xml" Id="R4bc21bb483954bfa" /><Relationship Type="http://schemas.openxmlformats.org/officeDocument/2006/relationships/slide" Target="/ppt/slides/slide4.xml" Id="Rb08d9a5d950143c4" /><Relationship Type="http://schemas.openxmlformats.org/officeDocument/2006/relationships/slide" Target="/ppt/slides/slide5.xml" Id="Rc113978266ff4659" /><Relationship Type="http://schemas.openxmlformats.org/officeDocument/2006/relationships/slide" Target="/ppt/slides/slide6.xml" Id="R44637b62c5e245f9" /><Relationship Type="http://schemas.openxmlformats.org/officeDocument/2006/relationships/slide" Target="/ppt/slides/slide7.xml" Id="Re0b5458649dc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5189a81d648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2d58600064869" /><Relationship Type="http://schemas.openxmlformats.org/officeDocument/2006/relationships/theme" Target="/ppt/slideMasters/theme/theme1.xml" Id="R12199f10cd5444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2d586000648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33c27603c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bce3d147d43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0deff4ee247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9ac69a69142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2b8ed053042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c0606b39c4b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6bd12bb044a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14 074 370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5 475 470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