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a86dcad2854c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084085e59d43da"/>
  </p:sldMasterIdLst>
  <p:sldIdLst>
    <p:sldId xmlns:r="http://schemas.openxmlformats.org/officeDocument/2006/relationships" id="256" r:id="Rc2086e48adeb40a7"/>
    <p:sldId xmlns:r="http://schemas.openxmlformats.org/officeDocument/2006/relationships" id="257" r:id="Rbe94cb7de5084a13"/>
    <p:sldId xmlns:r="http://schemas.openxmlformats.org/officeDocument/2006/relationships" id="258" r:id="R3e8ece8631a842b3"/>
    <p:sldId xmlns:r="http://schemas.openxmlformats.org/officeDocument/2006/relationships" id="259" r:id="Rb76e132c806d4bac"/>
    <p:sldId xmlns:r="http://schemas.openxmlformats.org/officeDocument/2006/relationships" id="260" r:id="R7f2e9a5e54434597"/>
    <p:sldId xmlns:r="http://schemas.openxmlformats.org/officeDocument/2006/relationships" id="261" r:id="Redfff858639d4db2"/>
    <p:sldId xmlns:r="http://schemas.openxmlformats.org/officeDocument/2006/relationships" id="262" r:id="R89309428d5df4c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084085e59d43da" /><Relationship Type="http://schemas.openxmlformats.org/officeDocument/2006/relationships/slide" Target="/ppt/slides/slide1.xml" Id="Rc2086e48adeb40a7" /><Relationship Type="http://schemas.openxmlformats.org/officeDocument/2006/relationships/slide" Target="/ppt/slides/slide2.xml" Id="Rbe94cb7de5084a13" /><Relationship Type="http://schemas.openxmlformats.org/officeDocument/2006/relationships/slide" Target="/ppt/slides/slide3.xml" Id="R3e8ece8631a842b3" /><Relationship Type="http://schemas.openxmlformats.org/officeDocument/2006/relationships/slide" Target="/ppt/slides/slide4.xml" Id="Rb76e132c806d4bac" /><Relationship Type="http://schemas.openxmlformats.org/officeDocument/2006/relationships/slide" Target="/ppt/slides/slide5.xml" Id="R7f2e9a5e54434597" /><Relationship Type="http://schemas.openxmlformats.org/officeDocument/2006/relationships/slide" Target="/ppt/slides/slide6.xml" Id="Redfff858639d4db2" /><Relationship Type="http://schemas.openxmlformats.org/officeDocument/2006/relationships/slide" Target="/ppt/slides/slide7.xml" Id="R89309428d5df4c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5400fcab7a4e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28daa0bc8400d" /><Relationship Type="http://schemas.openxmlformats.org/officeDocument/2006/relationships/theme" Target="/ppt/slideMasters/theme/theme1.xml" Id="Re9bd99d12b0645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b28daa0bc840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359f3c03948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dab6ac7924a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2972c222648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fd7438f4742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490f74a7b44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ec49aca6448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fc8bd7c334c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JOHANSSON KONSULENT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JOHANSSON KONSULENT &amp; RÅDGIVNING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1 616 815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459 204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516 548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1 862 479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3 564 910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JOHANSSON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OSKAR ANDREAS JOHANSSON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Finnbergåsen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86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post@reklamepartner.com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www.reklamepartner.com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965 584 501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