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f8b53d18f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6c1e6e93204374"/>
  </p:sldMasterIdLst>
  <p:sldIdLst>
    <p:sldId xmlns:r="http://schemas.openxmlformats.org/officeDocument/2006/relationships" id="256" r:id="Rdf7ef42a74674f36"/>
    <p:sldId xmlns:r="http://schemas.openxmlformats.org/officeDocument/2006/relationships" id="257" r:id="R909363673bf94627"/>
    <p:sldId xmlns:r="http://schemas.openxmlformats.org/officeDocument/2006/relationships" id="258" r:id="R2f4b100513604c54"/>
    <p:sldId xmlns:r="http://schemas.openxmlformats.org/officeDocument/2006/relationships" id="259" r:id="Rb6dc34eca33e4d2e"/>
    <p:sldId xmlns:r="http://schemas.openxmlformats.org/officeDocument/2006/relationships" id="260" r:id="Rfb8c9e9d6c1b4f6c"/>
    <p:sldId xmlns:r="http://schemas.openxmlformats.org/officeDocument/2006/relationships" id="261" r:id="Recce5704f0694134"/>
    <p:sldId xmlns:r="http://schemas.openxmlformats.org/officeDocument/2006/relationships" id="262" r:id="R1795e4e95d33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c1e6e93204374" /><Relationship Type="http://schemas.openxmlformats.org/officeDocument/2006/relationships/slide" Target="/ppt/slides/slide1.xml" Id="Rdf7ef42a74674f36" /><Relationship Type="http://schemas.openxmlformats.org/officeDocument/2006/relationships/slide" Target="/ppt/slides/slide2.xml" Id="R909363673bf94627" /><Relationship Type="http://schemas.openxmlformats.org/officeDocument/2006/relationships/slide" Target="/ppt/slides/slide3.xml" Id="R2f4b100513604c54" /><Relationship Type="http://schemas.openxmlformats.org/officeDocument/2006/relationships/slide" Target="/ppt/slides/slide4.xml" Id="Rb6dc34eca33e4d2e" /><Relationship Type="http://schemas.openxmlformats.org/officeDocument/2006/relationships/slide" Target="/ppt/slides/slide5.xml" Id="Rfb8c9e9d6c1b4f6c" /><Relationship Type="http://schemas.openxmlformats.org/officeDocument/2006/relationships/slide" Target="/ppt/slides/slide6.xml" Id="Recce5704f0694134" /><Relationship Type="http://schemas.openxmlformats.org/officeDocument/2006/relationships/slide" Target="/ppt/slides/slide7.xml" Id="R1795e4e95d33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18952cdd3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34bbfcb04d8a" /><Relationship Type="http://schemas.openxmlformats.org/officeDocument/2006/relationships/theme" Target="/ppt/slideMasters/theme/theme1.xml" Id="Rde089fe67745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034bbfcb04d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618e3adde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6e26e011843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3c429869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9c74a0dfd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f16410332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1621be48f4a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8a45dec8f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FR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FR ANDERSSEN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3 591 531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58 286 830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88 748 485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965 620 524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