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17f8d66656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91062fe37f4523"/>
  </p:sldMasterIdLst>
  <p:sldIdLst>
    <p:sldId xmlns:r="http://schemas.openxmlformats.org/officeDocument/2006/relationships" id="256" r:id="Ra4c5c62caf8f4ad8"/>
    <p:sldId xmlns:r="http://schemas.openxmlformats.org/officeDocument/2006/relationships" id="257" r:id="R1e5426bdfad04dc9"/>
    <p:sldId xmlns:r="http://schemas.openxmlformats.org/officeDocument/2006/relationships" id="258" r:id="R58c412d5562d416c"/>
    <p:sldId xmlns:r="http://schemas.openxmlformats.org/officeDocument/2006/relationships" id="259" r:id="R491a9b05c3204cef"/>
    <p:sldId xmlns:r="http://schemas.openxmlformats.org/officeDocument/2006/relationships" id="260" r:id="Rcb313aa21de64bc7"/>
    <p:sldId xmlns:r="http://schemas.openxmlformats.org/officeDocument/2006/relationships" id="261" r:id="Rf5a88a21208840a0"/>
    <p:sldId xmlns:r="http://schemas.openxmlformats.org/officeDocument/2006/relationships" id="262" r:id="R9a01d1ced5b1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1062fe37f4523" /><Relationship Type="http://schemas.openxmlformats.org/officeDocument/2006/relationships/slide" Target="/ppt/slides/slide1.xml" Id="Ra4c5c62caf8f4ad8" /><Relationship Type="http://schemas.openxmlformats.org/officeDocument/2006/relationships/slide" Target="/ppt/slides/slide2.xml" Id="R1e5426bdfad04dc9" /><Relationship Type="http://schemas.openxmlformats.org/officeDocument/2006/relationships/slide" Target="/ppt/slides/slide3.xml" Id="R58c412d5562d416c" /><Relationship Type="http://schemas.openxmlformats.org/officeDocument/2006/relationships/slide" Target="/ppt/slides/slide4.xml" Id="R491a9b05c3204cef" /><Relationship Type="http://schemas.openxmlformats.org/officeDocument/2006/relationships/slide" Target="/ppt/slides/slide5.xml" Id="Rcb313aa21de64bc7" /><Relationship Type="http://schemas.openxmlformats.org/officeDocument/2006/relationships/slide" Target="/ppt/slides/slide6.xml" Id="Rf5a88a21208840a0" /><Relationship Type="http://schemas.openxmlformats.org/officeDocument/2006/relationships/slide" Target="/ppt/slides/slide7.xml" Id="R9a01d1ced5b1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1ed95e0fe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2cc86c24d43a6" /><Relationship Type="http://schemas.openxmlformats.org/officeDocument/2006/relationships/theme" Target="/ppt/slideMasters/theme/theme1.xml" Id="R1f0b2f4b96ee4f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72cc86c24d43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7907bae564e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b6f107ab04c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01d93f36a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8bd599f43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73a37a374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2be4c40af48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bdc9fdb2e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RAKON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36 044 658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36 048 770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AARSTEIN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HILDEGUNN AARSTEIN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KARLSEN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haarstein@hotmail.com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965 734 236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