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8b2a37ca6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cde8243af4ec2"/>
  </p:sldMasterIdLst>
  <p:sldIdLst>
    <p:sldId xmlns:r="http://schemas.openxmlformats.org/officeDocument/2006/relationships" id="256" r:id="R0b0e3c8c78d345a5"/>
    <p:sldId xmlns:r="http://schemas.openxmlformats.org/officeDocument/2006/relationships" id="257" r:id="R9e11cef697234343"/>
    <p:sldId xmlns:r="http://schemas.openxmlformats.org/officeDocument/2006/relationships" id="258" r:id="R82de7c800bc84f31"/>
    <p:sldId xmlns:r="http://schemas.openxmlformats.org/officeDocument/2006/relationships" id="259" r:id="R5d7f7090ae7f4897"/>
    <p:sldId xmlns:r="http://schemas.openxmlformats.org/officeDocument/2006/relationships" id="260" r:id="R61b7e0c0028e410e"/>
    <p:sldId xmlns:r="http://schemas.openxmlformats.org/officeDocument/2006/relationships" id="261" r:id="Rba56307adaa44447"/>
    <p:sldId xmlns:r="http://schemas.openxmlformats.org/officeDocument/2006/relationships" id="262" r:id="R5525e21543f7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cde8243af4ec2" /><Relationship Type="http://schemas.openxmlformats.org/officeDocument/2006/relationships/slide" Target="/ppt/slides/slide1.xml" Id="R0b0e3c8c78d345a5" /><Relationship Type="http://schemas.openxmlformats.org/officeDocument/2006/relationships/slide" Target="/ppt/slides/slide2.xml" Id="R9e11cef697234343" /><Relationship Type="http://schemas.openxmlformats.org/officeDocument/2006/relationships/slide" Target="/ppt/slides/slide3.xml" Id="R82de7c800bc84f31" /><Relationship Type="http://schemas.openxmlformats.org/officeDocument/2006/relationships/slide" Target="/ppt/slides/slide4.xml" Id="R5d7f7090ae7f4897" /><Relationship Type="http://schemas.openxmlformats.org/officeDocument/2006/relationships/slide" Target="/ppt/slides/slide5.xml" Id="R61b7e0c0028e410e" /><Relationship Type="http://schemas.openxmlformats.org/officeDocument/2006/relationships/slide" Target="/ppt/slides/slide6.xml" Id="Rba56307adaa44447" /><Relationship Type="http://schemas.openxmlformats.org/officeDocument/2006/relationships/slide" Target="/ppt/slides/slide7.xml" Id="R5525e21543f7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25bb20f37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41d7e56149ca" /><Relationship Type="http://schemas.openxmlformats.org/officeDocument/2006/relationships/theme" Target="/ppt/slideMasters/theme/theme1.xml" Id="R44da0ce93e11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941d7e561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79873380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53bc4bc7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6bc87f96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817c6c9b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c0941d13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0702f8cf0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791ee4fb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37 281 830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39 360 637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HAGEN HOFF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Karenslyst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965 736 824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HABU AS</a:t>
            </a:r>
          </a:p>
        </p:txBody>
      </p:sp>
    </p:spTree>
  </p:cSld>
  <p:clrMapOvr>
    <a:masterClrMapping xmlns:a="http://schemas.openxmlformats.org/drawingml/2006/main"/>
  </p:clrMapOvr>
</p:sld>
</file>