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06dcb758eb46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9654e9d06742aa"/>
  </p:sldMasterIdLst>
  <p:sldIdLst>
    <p:sldId xmlns:r="http://schemas.openxmlformats.org/officeDocument/2006/relationships" id="256" r:id="R83afba4557944253"/>
    <p:sldId xmlns:r="http://schemas.openxmlformats.org/officeDocument/2006/relationships" id="257" r:id="R3972ad9defef43fe"/>
    <p:sldId xmlns:r="http://schemas.openxmlformats.org/officeDocument/2006/relationships" id="258" r:id="R0f41ce0b3acd4283"/>
    <p:sldId xmlns:r="http://schemas.openxmlformats.org/officeDocument/2006/relationships" id="259" r:id="R6f7b9fc1da1d4bea"/>
    <p:sldId xmlns:r="http://schemas.openxmlformats.org/officeDocument/2006/relationships" id="260" r:id="R25daba3e9e934a99"/>
    <p:sldId xmlns:r="http://schemas.openxmlformats.org/officeDocument/2006/relationships" id="261" r:id="R86e8aec45d6d4ce7"/>
    <p:sldId xmlns:r="http://schemas.openxmlformats.org/officeDocument/2006/relationships" id="262" r:id="R435573d5ad604d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9654e9d06742aa" /><Relationship Type="http://schemas.openxmlformats.org/officeDocument/2006/relationships/slide" Target="/ppt/slides/slide1.xml" Id="R83afba4557944253" /><Relationship Type="http://schemas.openxmlformats.org/officeDocument/2006/relationships/slide" Target="/ppt/slides/slide2.xml" Id="R3972ad9defef43fe" /><Relationship Type="http://schemas.openxmlformats.org/officeDocument/2006/relationships/slide" Target="/ppt/slides/slide3.xml" Id="R0f41ce0b3acd4283" /><Relationship Type="http://schemas.openxmlformats.org/officeDocument/2006/relationships/slide" Target="/ppt/slides/slide4.xml" Id="R6f7b9fc1da1d4bea" /><Relationship Type="http://schemas.openxmlformats.org/officeDocument/2006/relationships/slide" Target="/ppt/slides/slide5.xml" Id="R25daba3e9e934a99" /><Relationship Type="http://schemas.openxmlformats.org/officeDocument/2006/relationships/slide" Target="/ppt/slides/slide6.xml" Id="R86e8aec45d6d4ce7" /><Relationship Type="http://schemas.openxmlformats.org/officeDocument/2006/relationships/slide" Target="/ppt/slides/slide7.xml" Id="R435573d5ad604d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fbf73d207e43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e37a8284242aa" /><Relationship Type="http://schemas.openxmlformats.org/officeDocument/2006/relationships/theme" Target="/ppt/slideMasters/theme/theme1.xml" Id="Rc3023662fbf948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4e37a8284242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f3088927146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30b41509c42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853f7556cd40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06752941544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7ec3ed8db648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4f0b05f1941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4b86dee1e4f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IREVISJON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17 212 355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4 639 280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5 369 330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900 010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9 740 359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AIMAR LUNDAL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RAMFJORD KAPITAL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SUPERTANKER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LFC INVEST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ØH INVESTERING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IREVISJON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Skippergata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firma@irevisjon.no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965 820 310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IREVISJON AS</a:t>
            </a:r>
          </a:p>
        </p:txBody>
      </p:sp>
    </p:spTree>
  </p:cSld>
  <p:clrMapOvr>
    <a:masterClrMapping xmlns:a="http://schemas.openxmlformats.org/drawingml/2006/main"/>
  </p:clrMapOvr>
</p:sld>
</file>