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6498cc167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0585c300c4f51"/>
  </p:sldMasterIdLst>
  <p:sldIdLst>
    <p:sldId xmlns:r="http://schemas.openxmlformats.org/officeDocument/2006/relationships" id="256" r:id="R9406af2a6f714b1b"/>
    <p:sldId xmlns:r="http://schemas.openxmlformats.org/officeDocument/2006/relationships" id="257" r:id="Rd06867dfd9734073"/>
    <p:sldId xmlns:r="http://schemas.openxmlformats.org/officeDocument/2006/relationships" id="258" r:id="R5833c61bbb2943a9"/>
    <p:sldId xmlns:r="http://schemas.openxmlformats.org/officeDocument/2006/relationships" id="259" r:id="Redfd54177ee541b4"/>
    <p:sldId xmlns:r="http://schemas.openxmlformats.org/officeDocument/2006/relationships" id="260" r:id="R67d3b36af7574acf"/>
    <p:sldId xmlns:r="http://schemas.openxmlformats.org/officeDocument/2006/relationships" id="261" r:id="R26c3f3ce4eb94ecd"/>
    <p:sldId xmlns:r="http://schemas.openxmlformats.org/officeDocument/2006/relationships" id="262" r:id="Ra943f9656c03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0585c300c4f51" /><Relationship Type="http://schemas.openxmlformats.org/officeDocument/2006/relationships/slide" Target="/ppt/slides/slide1.xml" Id="R9406af2a6f714b1b" /><Relationship Type="http://schemas.openxmlformats.org/officeDocument/2006/relationships/slide" Target="/ppt/slides/slide2.xml" Id="Rd06867dfd9734073" /><Relationship Type="http://schemas.openxmlformats.org/officeDocument/2006/relationships/slide" Target="/ppt/slides/slide3.xml" Id="R5833c61bbb2943a9" /><Relationship Type="http://schemas.openxmlformats.org/officeDocument/2006/relationships/slide" Target="/ppt/slides/slide4.xml" Id="Redfd54177ee541b4" /><Relationship Type="http://schemas.openxmlformats.org/officeDocument/2006/relationships/slide" Target="/ppt/slides/slide5.xml" Id="R67d3b36af7574acf" /><Relationship Type="http://schemas.openxmlformats.org/officeDocument/2006/relationships/slide" Target="/ppt/slides/slide6.xml" Id="R26c3f3ce4eb94ecd" /><Relationship Type="http://schemas.openxmlformats.org/officeDocument/2006/relationships/slide" Target="/ppt/slides/slide7.xml" Id="Ra943f9656c03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c49ad3faf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0d55e1d741bf" /><Relationship Type="http://schemas.openxmlformats.org/officeDocument/2006/relationships/theme" Target="/ppt/slideMasters/theme/theme1.xml" Id="Ra440ba73a347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70d55e1d7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2544882f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a6141e7a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25c1a5e2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d7f1d239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6960f8bd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d330db18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581d38bee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ELEKTROLAND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ELEKTROLAND NORGE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7 457 180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55 253 259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57 292 790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MIKAL GRAN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Gullvegen 602B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966 307 536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