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c0cf76819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5bbc77b794b3d"/>
  </p:sldMasterIdLst>
  <p:sldIdLst>
    <p:sldId xmlns:r="http://schemas.openxmlformats.org/officeDocument/2006/relationships" id="256" r:id="R7a7ab13cf58043cf"/>
    <p:sldId xmlns:r="http://schemas.openxmlformats.org/officeDocument/2006/relationships" id="257" r:id="R5cce3f82e44d4476"/>
    <p:sldId xmlns:r="http://schemas.openxmlformats.org/officeDocument/2006/relationships" id="258" r:id="R129d237f597c44ee"/>
    <p:sldId xmlns:r="http://schemas.openxmlformats.org/officeDocument/2006/relationships" id="259" r:id="Rb1a432be0742438e"/>
    <p:sldId xmlns:r="http://schemas.openxmlformats.org/officeDocument/2006/relationships" id="260" r:id="R00da122793b548da"/>
    <p:sldId xmlns:r="http://schemas.openxmlformats.org/officeDocument/2006/relationships" id="261" r:id="Rb3442769c6534aa7"/>
    <p:sldId xmlns:r="http://schemas.openxmlformats.org/officeDocument/2006/relationships" id="262" r:id="R0248042c9162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5bbc77b794b3d" /><Relationship Type="http://schemas.openxmlformats.org/officeDocument/2006/relationships/slide" Target="/ppt/slides/slide1.xml" Id="R7a7ab13cf58043cf" /><Relationship Type="http://schemas.openxmlformats.org/officeDocument/2006/relationships/slide" Target="/ppt/slides/slide2.xml" Id="R5cce3f82e44d4476" /><Relationship Type="http://schemas.openxmlformats.org/officeDocument/2006/relationships/slide" Target="/ppt/slides/slide3.xml" Id="R129d237f597c44ee" /><Relationship Type="http://schemas.openxmlformats.org/officeDocument/2006/relationships/slide" Target="/ppt/slides/slide4.xml" Id="Rb1a432be0742438e" /><Relationship Type="http://schemas.openxmlformats.org/officeDocument/2006/relationships/slide" Target="/ppt/slides/slide5.xml" Id="R00da122793b548da" /><Relationship Type="http://schemas.openxmlformats.org/officeDocument/2006/relationships/slide" Target="/ppt/slides/slide6.xml" Id="Rb3442769c6534aa7" /><Relationship Type="http://schemas.openxmlformats.org/officeDocument/2006/relationships/slide" Target="/ppt/slides/slide7.xml" Id="R0248042c9162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f6aba3483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49d6502454321" /><Relationship Type="http://schemas.openxmlformats.org/officeDocument/2006/relationships/theme" Target="/ppt/slideMasters/theme/theme1.xml" Id="R85b23f644976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49d650245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46c52d27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e4b43e3e9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bdf097d9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86e74c61d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34dcdcfaf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4200a296a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f39a3b1aa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184 452 045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1 402 543 410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1 529 851 717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FORVALTNING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51891230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966 318 740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FORVALTNING AS</a:t>
            </a:r>
          </a:p>
        </p:txBody>
      </p:sp>
    </p:spTree>
  </p:cSld>
  <p:clrMapOvr>
    <a:masterClrMapping xmlns:a="http://schemas.openxmlformats.org/drawingml/2006/main"/>
  </p:clrMapOvr>
</p:sld>
</file>