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297922e3224a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be38290473470c"/>
  </p:sldMasterIdLst>
  <p:sldIdLst>
    <p:sldId xmlns:r="http://schemas.openxmlformats.org/officeDocument/2006/relationships" id="256" r:id="Rde145a8a6ac24019"/>
    <p:sldId xmlns:r="http://schemas.openxmlformats.org/officeDocument/2006/relationships" id="257" r:id="R3abf96bea6f24c8d"/>
    <p:sldId xmlns:r="http://schemas.openxmlformats.org/officeDocument/2006/relationships" id="258" r:id="R488e3ed9a4f04045"/>
    <p:sldId xmlns:r="http://schemas.openxmlformats.org/officeDocument/2006/relationships" id="259" r:id="R34e2278b69a54bec"/>
    <p:sldId xmlns:r="http://schemas.openxmlformats.org/officeDocument/2006/relationships" id="260" r:id="R9acd579042c949c4"/>
    <p:sldId xmlns:r="http://schemas.openxmlformats.org/officeDocument/2006/relationships" id="261" r:id="Re7672540b1ab47b8"/>
    <p:sldId xmlns:r="http://schemas.openxmlformats.org/officeDocument/2006/relationships" id="262" r:id="R61cdb35dfb294a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be38290473470c" /><Relationship Type="http://schemas.openxmlformats.org/officeDocument/2006/relationships/slide" Target="/ppt/slides/slide1.xml" Id="Rde145a8a6ac24019" /><Relationship Type="http://schemas.openxmlformats.org/officeDocument/2006/relationships/slide" Target="/ppt/slides/slide2.xml" Id="R3abf96bea6f24c8d" /><Relationship Type="http://schemas.openxmlformats.org/officeDocument/2006/relationships/slide" Target="/ppt/slides/slide3.xml" Id="R488e3ed9a4f04045" /><Relationship Type="http://schemas.openxmlformats.org/officeDocument/2006/relationships/slide" Target="/ppt/slides/slide4.xml" Id="R34e2278b69a54bec" /><Relationship Type="http://schemas.openxmlformats.org/officeDocument/2006/relationships/slide" Target="/ppt/slides/slide5.xml" Id="R9acd579042c949c4" /><Relationship Type="http://schemas.openxmlformats.org/officeDocument/2006/relationships/slide" Target="/ppt/slides/slide6.xml" Id="Re7672540b1ab47b8" /><Relationship Type="http://schemas.openxmlformats.org/officeDocument/2006/relationships/slide" Target="/ppt/slides/slide7.xml" Id="R61cdb35dfb294a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af48934c724f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89e93b4ef44d53" /><Relationship Type="http://schemas.openxmlformats.org/officeDocument/2006/relationships/theme" Target="/ppt/slideMasters/theme/theme1.xml" Id="R29e1e1699e0144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89e93b4ef44d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5fcd9611e243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ba36a513c542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01ebd40264c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dd22d3bff643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bd874305fc40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437205d874d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5298949c341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KPMG ACCOUNTING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KPMG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KPMG ACCOUNTING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KPMG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KPMG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KPMG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79 098 000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556 000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35 984 000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KPMG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KPMG LAW ADVOKATFIRMA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KPMG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04063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www.kpmg.no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966 429 526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KPMG ACCOUNTING AS</a:t>
            </a:r>
          </a:p>
        </p:txBody>
      </p:sp>
    </p:spTree>
  </p:cSld>
  <p:clrMapOvr>
    <a:masterClrMapping xmlns:a="http://schemas.openxmlformats.org/drawingml/2006/main"/>
  </p:clrMapOvr>
</p:sld>
</file>