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3ff0d15e2443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b9f23a31214f46"/>
  </p:sldMasterIdLst>
  <p:sldIdLst>
    <p:sldId xmlns:r="http://schemas.openxmlformats.org/officeDocument/2006/relationships" id="256" r:id="R840e0d7606bf4109"/>
    <p:sldId xmlns:r="http://schemas.openxmlformats.org/officeDocument/2006/relationships" id="257" r:id="Rd7ae799edf24475d"/>
    <p:sldId xmlns:r="http://schemas.openxmlformats.org/officeDocument/2006/relationships" id="258" r:id="R19c433d123064461"/>
    <p:sldId xmlns:r="http://schemas.openxmlformats.org/officeDocument/2006/relationships" id="259" r:id="Re020bf72242c45a6"/>
    <p:sldId xmlns:r="http://schemas.openxmlformats.org/officeDocument/2006/relationships" id="260" r:id="Rf094a449a4464321"/>
    <p:sldId xmlns:r="http://schemas.openxmlformats.org/officeDocument/2006/relationships" id="261" r:id="R9322bf0600ba40ce"/>
    <p:sldId xmlns:r="http://schemas.openxmlformats.org/officeDocument/2006/relationships" id="262" r:id="Re30ab4c1feb142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9f23a31214f46" /><Relationship Type="http://schemas.openxmlformats.org/officeDocument/2006/relationships/slide" Target="/ppt/slides/slide1.xml" Id="R840e0d7606bf4109" /><Relationship Type="http://schemas.openxmlformats.org/officeDocument/2006/relationships/slide" Target="/ppt/slides/slide2.xml" Id="Rd7ae799edf24475d" /><Relationship Type="http://schemas.openxmlformats.org/officeDocument/2006/relationships/slide" Target="/ppt/slides/slide3.xml" Id="R19c433d123064461" /><Relationship Type="http://schemas.openxmlformats.org/officeDocument/2006/relationships/slide" Target="/ppt/slides/slide4.xml" Id="Re020bf72242c45a6" /><Relationship Type="http://schemas.openxmlformats.org/officeDocument/2006/relationships/slide" Target="/ppt/slides/slide5.xml" Id="Rf094a449a4464321" /><Relationship Type="http://schemas.openxmlformats.org/officeDocument/2006/relationships/slide" Target="/ppt/slides/slide6.xml" Id="R9322bf0600ba40ce" /><Relationship Type="http://schemas.openxmlformats.org/officeDocument/2006/relationships/slide" Target="/ppt/slides/slide7.xml" Id="Re30ab4c1feb142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723aecb4540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cd6a82def4bd5" /><Relationship Type="http://schemas.openxmlformats.org/officeDocument/2006/relationships/theme" Target="/ppt/slideMasters/theme/theme1.xml" Id="R5bf1a64043bb4c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ecd6a82def4b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475d10d9f4c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aed7c9f3847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263ce33ba4b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711085cce48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311a74ea243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2071121cc47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f15e0af7548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 EIENDOM AS ble etablert [år] og holder til i Sokna.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1 777 384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779 970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3 850 532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17 320 380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RUSTAD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Hallingdalsveien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3534 Sokna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32145177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966 483 989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