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762f09814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b5784ba4349f0"/>
  </p:sldMasterIdLst>
  <p:sldIdLst>
    <p:sldId xmlns:r="http://schemas.openxmlformats.org/officeDocument/2006/relationships" id="256" r:id="Rcdcc8eeb42174a77"/>
    <p:sldId xmlns:r="http://schemas.openxmlformats.org/officeDocument/2006/relationships" id="257" r:id="R1825ecba3d794e7f"/>
    <p:sldId xmlns:r="http://schemas.openxmlformats.org/officeDocument/2006/relationships" id="258" r:id="Re3261b47525e4521"/>
    <p:sldId xmlns:r="http://schemas.openxmlformats.org/officeDocument/2006/relationships" id="259" r:id="Rfb5e73fd5bc2459b"/>
    <p:sldId xmlns:r="http://schemas.openxmlformats.org/officeDocument/2006/relationships" id="260" r:id="Re6fa89649fe74eb8"/>
    <p:sldId xmlns:r="http://schemas.openxmlformats.org/officeDocument/2006/relationships" id="261" r:id="Rb5fa4b78ef7f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b5784ba4349f0" /><Relationship Type="http://schemas.openxmlformats.org/officeDocument/2006/relationships/slide" Target="/ppt/slides/slide1.xml" Id="Rcdcc8eeb42174a77" /><Relationship Type="http://schemas.openxmlformats.org/officeDocument/2006/relationships/slide" Target="/ppt/slides/slide2.xml" Id="R1825ecba3d794e7f" /><Relationship Type="http://schemas.openxmlformats.org/officeDocument/2006/relationships/slide" Target="/ppt/slides/slide3.xml" Id="Re3261b47525e4521" /><Relationship Type="http://schemas.openxmlformats.org/officeDocument/2006/relationships/slide" Target="/ppt/slides/slide4.xml" Id="Rfb5e73fd5bc2459b" /><Relationship Type="http://schemas.openxmlformats.org/officeDocument/2006/relationships/slide" Target="/ppt/slides/slide5.xml" Id="Re6fa89649fe74eb8" /><Relationship Type="http://schemas.openxmlformats.org/officeDocument/2006/relationships/slide" Target="/ppt/slides/slide6.xml" Id="Rb5fa4b78ef7f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e360d441b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d5f55581e40b7" /><Relationship Type="http://schemas.openxmlformats.org/officeDocument/2006/relationships/theme" Target="/ppt/slideMasters/theme/theme1.xml" Id="R907a6acd8099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d5f55581e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10a0dc10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e3c7d32a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9eb97543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e81537f2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589f4401a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dc2727b13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