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331efa07b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607b3d3ec405b"/>
  </p:sldMasterIdLst>
  <p:sldIdLst>
    <p:sldId xmlns:r="http://schemas.openxmlformats.org/officeDocument/2006/relationships" id="256" r:id="R0aea7694da074cee"/>
    <p:sldId xmlns:r="http://schemas.openxmlformats.org/officeDocument/2006/relationships" id="257" r:id="R2cbf576e387c4c86"/>
    <p:sldId xmlns:r="http://schemas.openxmlformats.org/officeDocument/2006/relationships" id="258" r:id="R182439f243e043ba"/>
    <p:sldId xmlns:r="http://schemas.openxmlformats.org/officeDocument/2006/relationships" id="259" r:id="Re23148492ea54f51"/>
    <p:sldId xmlns:r="http://schemas.openxmlformats.org/officeDocument/2006/relationships" id="260" r:id="Rcc91303b62a4471a"/>
    <p:sldId xmlns:r="http://schemas.openxmlformats.org/officeDocument/2006/relationships" id="261" r:id="Rf000f94b1eeb4eb7"/>
    <p:sldId xmlns:r="http://schemas.openxmlformats.org/officeDocument/2006/relationships" id="262" r:id="R0014e1f06152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607b3d3ec405b" /><Relationship Type="http://schemas.openxmlformats.org/officeDocument/2006/relationships/slide" Target="/ppt/slides/slide1.xml" Id="R0aea7694da074cee" /><Relationship Type="http://schemas.openxmlformats.org/officeDocument/2006/relationships/slide" Target="/ppt/slides/slide2.xml" Id="R2cbf576e387c4c86" /><Relationship Type="http://schemas.openxmlformats.org/officeDocument/2006/relationships/slide" Target="/ppt/slides/slide3.xml" Id="R182439f243e043ba" /><Relationship Type="http://schemas.openxmlformats.org/officeDocument/2006/relationships/slide" Target="/ppt/slides/slide4.xml" Id="Re23148492ea54f51" /><Relationship Type="http://schemas.openxmlformats.org/officeDocument/2006/relationships/slide" Target="/ppt/slides/slide5.xml" Id="Rcc91303b62a4471a" /><Relationship Type="http://schemas.openxmlformats.org/officeDocument/2006/relationships/slide" Target="/ppt/slides/slide6.xml" Id="Rf000f94b1eeb4eb7" /><Relationship Type="http://schemas.openxmlformats.org/officeDocument/2006/relationships/slide" Target="/ppt/slides/slide7.xml" Id="R0014e1f06152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89fdc221a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e50d32f57450e" /><Relationship Type="http://schemas.openxmlformats.org/officeDocument/2006/relationships/theme" Target="/ppt/slideMasters/theme/theme1.xml" Id="R8293f481417c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e50d32f57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dc625544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d0617b43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7abb7910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c8d959a50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ccf5371f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70732065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c04941efa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NITSCHKE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CONSULT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1 574 741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3 262 362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ASLAND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CLASEN BIRGITTE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HELENE LUND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NITSCHKE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post@nitschke.no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NITSCHKE CONSULT AS</a:t>
            </a:r>
          </a:p>
        </p:txBody>
      </p:sp>
    </p:spTree>
  </p:cSld>
  <p:clrMapOvr>
    <a:masterClrMapping xmlns:a="http://schemas.openxmlformats.org/drawingml/2006/main"/>
  </p:clrMapOvr>
</p:sld>
</file>