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6d44570fd642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066989b5bc4cf5"/>
  </p:sldMasterIdLst>
  <p:sldIdLst>
    <p:sldId xmlns:r="http://schemas.openxmlformats.org/officeDocument/2006/relationships" id="256" r:id="Re66856af8da842e7"/>
    <p:sldId xmlns:r="http://schemas.openxmlformats.org/officeDocument/2006/relationships" id="257" r:id="Raaa0c9aac8a84b3d"/>
    <p:sldId xmlns:r="http://schemas.openxmlformats.org/officeDocument/2006/relationships" id="258" r:id="Rdda0fe5ea9ee46d1"/>
    <p:sldId xmlns:r="http://schemas.openxmlformats.org/officeDocument/2006/relationships" id="259" r:id="Rdaa323c5a52e4baa"/>
    <p:sldId xmlns:r="http://schemas.openxmlformats.org/officeDocument/2006/relationships" id="260" r:id="R51bc7c747c3c445b"/>
    <p:sldId xmlns:r="http://schemas.openxmlformats.org/officeDocument/2006/relationships" id="261" r:id="R928ae53721344e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066989b5bc4cf5" /><Relationship Type="http://schemas.openxmlformats.org/officeDocument/2006/relationships/slide" Target="/ppt/slides/slide1.xml" Id="Re66856af8da842e7" /><Relationship Type="http://schemas.openxmlformats.org/officeDocument/2006/relationships/slide" Target="/ppt/slides/slide2.xml" Id="Raaa0c9aac8a84b3d" /><Relationship Type="http://schemas.openxmlformats.org/officeDocument/2006/relationships/slide" Target="/ppt/slides/slide3.xml" Id="Rdda0fe5ea9ee46d1" /><Relationship Type="http://schemas.openxmlformats.org/officeDocument/2006/relationships/slide" Target="/ppt/slides/slide4.xml" Id="Rdaa323c5a52e4baa" /><Relationship Type="http://schemas.openxmlformats.org/officeDocument/2006/relationships/slide" Target="/ppt/slides/slide5.xml" Id="R51bc7c747c3c445b" /><Relationship Type="http://schemas.openxmlformats.org/officeDocument/2006/relationships/slide" Target="/ppt/slides/slide6.xml" Id="R928ae53721344e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0fcbf4f0e74f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b31cd73dd48b6" /><Relationship Type="http://schemas.openxmlformats.org/officeDocument/2006/relationships/theme" Target="/ppt/slideMasters/theme/theme1.xml" Id="R857410c930e743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5b31cd73dd48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a36a2615343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77632ad9a43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5283501904b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9da3210e64d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28df63cea40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0949541b742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COOP SØRVEST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SØRVEST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COOP SØRVEST SA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SØRVEST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SØRVEST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SØRVEST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7 955 060 000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267 738 000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273 866 000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2 405 484 000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4 738 050 000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SØRVEST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tore.klovning@haugaland.coop.no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966 833 300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SØRVEST SA</a:t>
            </a:r>
          </a:p>
        </p:txBody>
      </p:sp>
    </p:spTree>
  </p:cSld>
  <p:clrMapOvr>
    <a:masterClrMapping xmlns:a="http://schemas.openxmlformats.org/drawingml/2006/main"/>
  </p:clrMapOvr>
</p:sld>
</file>