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f260521fe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0d5a429424c86"/>
  </p:sldMasterIdLst>
  <p:sldIdLst>
    <p:sldId xmlns:r="http://schemas.openxmlformats.org/officeDocument/2006/relationships" id="256" r:id="R511e89db1c5e42ad"/>
    <p:sldId xmlns:r="http://schemas.openxmlformats.org/officeDocument/2006/relationships" id="257" r:id="Re2ca5d29560048e1"/>
    <p:sldId xmlns:r="http://schemas.openxmlformats.org/officeDocument/2006/relationships" id="258" r:id="R3c7e8347c6074504"/>
    <p:sldId xmlns:r="http://schemas.openxmlformats.org/officeDocument/2006/relationships" id="259" r:id="R540e2c6121204973"/>
    <p:sldId xmlns:r="http://schemas.openxmlformats.org/officeDocument/2006/relationships" id="260" r:id="R22f4ae32a15f4632"/>
    <p:sldId xmlns:r="http://schemas.openxmlformats.org/officeDocument/2006/relationships" id="261" r:id="R5afafeba6909427c"/>
    <p:sldId xmlns:r="http://schemas.openxmlformats.org/officeDocument/2006/relationships" id="262" r:id="Ra00159cf9f81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0d5a429424c86" /><Relationship Type="http://schemas.openxmlformats.org/officeDocument/2006/relationships/slide" Target="/ppt/slides/slide1.xml" Id="R511e89db1c5e42ad" /><Relationship Type="http://schemas.openxmlformats.org/officeDocument/2006/relationships/slide" Target="/ppt/slides/slide2.xml" Id="Re2ca5d29560048e1" /><Relationship Type="http://schemas.openxmlformats.org/officeDocument/2006/relationships/slide" Target="/ppt/slides/slide3.xml" Id="R3c7e8347c6074504" /><Relationship Type="http://schemas.openxmlformats.org/officeDocument/2006/relationships/slide" Target="/ppt/slides/slide4.xml" Id="R540e2c6121204973" /><Relationship Type="http://schemas.openxmlformats.org/officeDocument/2006/relationships/slide" Target="/ppt/slides/slide5.xml" Id="R22f4ae32a15f4632" /><Relationship Type="http://schemas.openxmlformats.org/officeDocument/2006/relationships/slide" Target="/ppt/slides/slide6.xml" Id="R5afafeba6909427c" /><Relationship Type="http://schemas.openxmlformats.org/officeDocument/2006/relationships/slide" Target="/ppt/slides/slide7.xml" Id="Ra00159cf9f81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fdb518f58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a5814a8984988" /><Relationship Type="http://schemas.openxmlformats.org/officeDocument/2006/relationships/theme" Target="/ppt/slideMasters/theme/theme1.xml" Id="R4858ec1c0127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a5814a898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8a0d9a90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7131033e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35f5ab566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71f77a14e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71e9737a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e95d52d8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e96fbe85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SIMONSEN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SIMONSEN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OTTO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87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966 993 375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