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70639696b645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99bd7d2b644cb2"/>
  </p:sldMasterIdLst>
  <p:sldIdLst>
    <p:sldId xmlns:r="http://schemas.openxmlformats.org/officeDocument/2006/relationships" id="256" r:id="R7211fe67c09f4a12"/>
    <p:sldId xmlns:r="http://schemas.openxmlformats.org/officeDocument/2006/relationships" id="257" r:id="Raef5f41525e24129"/>
    <p:sldId xmlns:r="http://schemas.openxmlformats.org/officeDocument/2006/relationships" id="258" r:id="Rd0de320b92f2405c"/>
    <p:sldId xmlns:r="http://schemas.openxmlformats.org/officeDocument/2006/relationships" id="259" r:id="R1d05870551734333"/>
    <p:sldId xmlns:r="http://schemas.openxmlformats.org/officeDocument/2006/relationships" id="260" r:id="Ree73b9c0e2bc475c"/>
    <p:sldId xmlns:r="http://schemas.openxmlformats.org/officeDocument/2006/relationships" id="261" r:id="R258c799a8f144396"/>
    <p:sldId xmlns:r="http://schemas.openxmlformats.org/officeDocument/2006/relationships" id="262" r:id="R5b8bf4e3fdac43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99bd7d2b644cb2" /><Relationship Type="http://schemas.openxmlformats.org/officeDocument/2006/relationships/slide" Target="/ppt/slides/slide1.xml" Id="R7211fe67c09f4a12" /><Relationship Type="http://schemas.openxmlformats.org/officeDocument/2006/relationships/slide" Target="/ppt/slides/slide2.xml" Id="Raef5f41525e24129" /><Relationship Type="http://schemas.openxmlformats.org/officeDocument/2006/relationships/slide" Target="/ppt/slides/slide3.xml" Id="Rd0de320b92f2405c" /><Relationship Type="http://schemas.openxmlformats.org/officeDocument/2006/relationships/slide" Target="/ppt/slides/slide4.xml" Id="R1d05870551734333" /><Relationship Type="http://schemas.openxmlformats.org/officeDocument/2006/relationships/slide" Target="/ppt/slides/slide5.xml" Id="Ree73b9c0e2bc475c" /><Relationship Type="http://schemas.openxmlformats.org/officeDocument/2006/relationships/slide" Target="/ppt/slides/slide6.xml" Id="R258c799a8f144396" /><Relationship Type="http://schemas.openxmlformats.org/officeDocument/2006/relationships/slide" Target="/ppt/slides/slide7.xml" Id="R5b8bf4e3fdac43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0e15bfb6a54e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b58c6754334009" /><Relationship Type="http://schemas.openxmlformats.org/officeDocument/2006/relationships/theme" Target="/ppt/slideMasters/theme/theme1.xml" Id="Rc2ff307f26b744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b58c67543340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d01a01eed40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6731d680945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ebb5229f0746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9e412971743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3c7ee2b9241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73120d1b904f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e6c4984b543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STENER HEPSØ FISKEBÅTREDERI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STENER HEPSØ FISKEBÅTREDERI AS ble etablert [år] og holder til i Steinsdalen.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47 356 593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15 469 349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13 480 472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68 139 826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110 743 805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INVEST AS  –  59,8 %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AUSTERBERG INVEST AS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STENER HEPSØ  –  5,1 %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7740 Steinsdalen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72577891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967 066 877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STENER HEPSØ FISKEBÅTREDERI AS</a:t>
            </a:r>
          </a:p>
        </p:txBody>
      </p:sp>
    </p:spTree>
  </p:cSld>
  <p:clrMapOvr>
    <a:masterClrMapping xmlns:a="http://schemas.openxmlformats.org/drawingml/2006/main"/>
  </p:clrMapOvr>
</p:sld>
</file>