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b7db478b8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de691e2924cd4"/>
  </p:sldMasterIdLst>
  <p:sldIdLst>
    <p:sldId xmlns:r="http://schemas.openxmlformats.org/officeDocument/2006/relationships" id="256" r:id="R539f20a2c3e9417e"/>
    <p:sldId xmlns:r="http://schemas.openxmlformats.org/officeDocument/2006/relationships" id="257" r:id="Rd7594279039c467c"/>
    <p:sldId xmlns:r="http://schemas.openxmlformats.org/officeDocument/2006/relationships" id="258" r:id="Rbf755daa23024b86"/>
    <p:sldId xmlns:r="http://schemas.openxmlformats.org/officeDocument/2006/relationships" id="259" r:id="R8523dd0bffab47e7"/>
    <p:sldId xmlns:r="http://schemas.openxmlformats.org/officeDocument/2006/relationships" id="260" r:id="Ra3d7fbeed10e4349"/>
    <p:sldId xmlns:r="http://schemas.openxmlformats.org/officeDocument/2006/relationships" id="261" r:id="R270c05ba0c754dea"/>
    <p:sldId xmlns:r="http://schemas.openxmlformats.org/officeDocument/2006/relationships" id="262" r:id="R5823ad68fe24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de691e2924cd4" /><Relationship Type="http://schemas.openxmlformats.org/officeDocument/2006/relationships/slide" Target="/ppt/slides/slide1.xml" Id="R539f20a2c3e9417e" /><Relationship Type="http://schemas.openxmlformats.org/officeDocument/2006/relationships/slide" Target="/ppt/slides/slide2.xml" Id="Rd7594279039c467c" /><Relationship Type="http://schemas.openxmlformats.org/officeDocument/2006/relationships/slide" Target="/ppt/slides/slide3.xml" Id="Rbf755daa23024b86" /><Relationship Type="http://schemas.openxmlformats.org/officeDocument/2006/relationships/slide" Target="/ppt/slides/slide4.xml" Id="R8523dd0bffab47e7" /><Relationship Type="http://schemas.openxmlformats.org/officeDocument/2006/relationships/slide" Target="/ppt/slides/slide5.xml" Id="Ra3d7fbeed10e4349" /><Relationship Type="http://schemas.openxmlformats.org/officeDocument/2006/relationships/slide" Target="/ppt/slides/slide6.xml" Id="R270c05ba0c754dea" /><Relationship Type="http://schemas.openxmlformats.org/officeDocument/2006/relationships/slide" Target="/ppt/slides/slide7.xml" Id="R5823ad68fe24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d22db7443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6e715810d4ab0" /><Relationship Type="http://schemas.openxmlformats.org/officeDocument/2006/relationships/theme" Target="/ppt/slideMasters/theme/theme1.xml" Id="Rfd7321146a8d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6e715810d4a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a1c96bde8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217ee2af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3d71a6410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de7af0be74e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7f4c8729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a435fc960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150de3f8b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ØSTFOLD AKERSHUS REGNSKAPSHUSET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ØSTFOLD AKERSHUS REGNSKAPSHUSET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51 642 964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3 339 928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8 368 923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25 189 371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ØSTFOLD AKERSHUS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97 19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www.vigres.no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967 122 610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ØSTFOLD AKERSHUS REGNSKAPSHUSET AS</a:t>
            </a:r>
          </a:p>
        </p:txBody>
      </p:sp>
    </p:spTree>
  </p:cSld>
  <p:clrMapOvr>
    <a:masterClrMapping xmlns:a="http://schemas.openxmlformats.org/drawingml/2006/main"/>
  </p:clrMapOvr>
</p:sld>
</file>