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a77392168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38ab77ce04a49"/>
  </p:sldMasterIdLst>
  <p:sldIdLst>
    <p:sldId xmlns:r="http://schemas.openxmlformats.org/officeDocument/2006/relationships" id="256" r:id="Rb58eef9928a0439c"/>
    <p:sldId xmlns:r="http://schemas.openxmlformats.org/officeDocument/2006/relationships" id="257" r:id="R978ec5192fe1454c"/>
    <p:sldId xmlns:r="http://schemas.openxmlformats.org/officeDocument/2006/relationships" id="258" r:id="Rf939e1c52a9842d4"/>
    <p:sldId xmlns:r="http://schemas.openxmlformats.org/officeDocument/2006/relationships" id="259" r:id="R59e0db4875a444a1"/>
    <p:sldId xmlns:r="http://schemas.openxmlformats.org/officeDocument/2006/relationships" id="260" r:id="R59675ff9d8834a0d"/>
    <p:sldId xmlns:r="http://schemas.openxmlformats.org/officeDocument/2006/relationships" id="261" r:id="R36f3e58ba4b6420b"/>
    <p:sldId xmlns:r="http://schemas.openxmlformats.org/officeDocument/2006/relationships" id="262" r:id="R7b1de6db7587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38ab77ce04a49" /><Relationship Type="http://schemas.openxmlformats.org/officeDocument/2006/relationships/slide" Target="/ppt/slides/slide1.xml" Id="Rb58eef9928a0439c" /><Relationship Type="http://schemas.openxmlformats.org/officeDocument/2006/relationships/slide" Target="/ppt/slides/slide2.xml" Id="R978ec5192fe1454c" /><Relationship Type="http://schemas.openxmlformats.org/officeDocument/2006/relationships/slide" Target="/ppt/slides/slide3.xml" Id="Rf939e1c52a9842d4" /><Relationship Type="http://schemas.openxmlformats.org/officeDocument/2006/relationships/slide" Target="/ppt/slides/slide4.xml" Id="R59e0db4875a444a1" /><Relationship Type="http://schemas.openxmlformats.org/officeDocument/2006/relationships/slide" Target="/ppt/slides/slide5.xml" Id="R59675ff9d8834a0d" /><Relationship Type="http://schemas.openxmlformats.org/officeDocument/2006/relationships/slide" Target="/ppt/slides/slide6.xml" Id="R36f3e58ba4b6420b" /><Relationship Type="http://schemas.openxmlformats.org/officeDocument/2006/relationships/slide" Target="/ppt/slides/slide7.xml" Id="R7b1de6db7587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35fe60f41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a61632f104724" /><Relationship Type="http://schemas.openxmlformats.org/officeDocument/2006/relationships/theme" Target="/ppt/slideMasters/theme/theme1.xml" Id="Rbca93f348b6a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a61632f10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34eeb0d0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98acf07ec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5dbd592d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5db67e4e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57dc4299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a8f3fc49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dc9792e63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HELLSKJÆR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25 256 875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−2 031 763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28 402 108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76 696 230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INGMUND PEDERSEN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PEDERSEN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PEDERSEN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967 181 765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HELLSKJÆR AS</a:t>
            </a:r>
          </a:p>
        </p:txBody>
      </p:sp>
    </p:spTree>
  </p:cSld>
  <p:clrMapOvr>
    <a:masterClrMapping xmlns:a="http://schemas.openxmlformats.org/drawingml/2006/main"/>
  </p:clrMapOvr>
</p:sld>
</file>